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5" r:id="rId4"/>
    <p:sldId id="286" r:id="rId5"/>
    <p:sldId id="260" r:id="rId6"/>
    <p:sldId id="259" r:id="rId7"/>
    <p:sldId id="257" r:id="rId8"/>
    <p:sldId id="258" r:id="rId9"/>
    <p:sldId id="261" r:id="rId10"/>
    <p:sldId id="292" r:id="rId11"/>
    <p:sldId id="287" r:id="rId12"/>
    <p:sldId id="263" r:id="rId13"/>
    <p:sldId id="288" r:id="rId14"/>
    <p:sldId id="265" r:id="rId15"/>
    <p:sldId id="266" r:id="rId16"/>
    <p:sldId id="268" r:id="rId17"/>
    <p:sldId id="289" r:id="rId18"/>
    <p:sldId id="290" r:id="rId19"/>
    <p:sldId id="271" r:id="rId20"/>
    <p:sldId id="291" r:id="rId21"/>
    <p:sldId id="270" r:id="rId22"/>
    <p:sldId id="279" r:id="rId23"/>
    <p:sldId id="282" r:id="rId24"/>
    <p:sldId id="293" r:id="rId25"/>
    <p:sldId id="28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7CF327-4815-4064-A5D4-4BF1C4CD3815}" type="doc">
      <dgm:prSet loTypeId="urn:microsoft.com/office/officeart/2009/layout/CirclePictureHierarchy" loCatId="hierarchy" qsTypeId="urn:microsoft.com/office/officeart/2005/8/quickstyle/simple1" qsCatId="simple" csTypeId="urn:microsoft.com/office/officeart/2005/8/colors/colorful2" csCatId="colorful" phldr="1"/>
      <dgm:spPr/>
      <dgm:t>
        <a:bodyPr/>
        <a:lstStyle/>
        <a:p>
          <a:endParaRPr lang="en-US"/>
        </a:p>
      </dgm:t>
    </dgm:pt>
    <dgm:pt modelId="{9E2F03F5-F679-4D23-B691-A10A3A5F7108}">
      <dgm:prSet phldrT="[Text]" custT="1"/>
      <dgm:spPr/>
      <dgm:t>
        <a:bodyPr/>
        <a:lstStyle/>
        <a:p>
          <a:r>
            <a:rPr lang="en-US" sz="800" dirty="0" smtClean="0"/>
            <a:t>General Manager</a:t>
          </a:r>
          <a:endParaRPr lang="en-US" sz="800" dirty="0"/>
        </a:p>
      </dgm:t>
    </dgm:pt>
    <dgm:pt modelId="{76515D6E-D64A-4CF0-AE43-B388E949415D}" type="parTrans" cxnId="{6E86924B-00DD-4CFC-904F-4B1A12EC4205}">
      <dgm:prSet/>
      <dgm:spPr/>
      <dgm:t>
        <a:bodyPr/>
        <a:lstStyle/>
        <a:p>
          <a:endParaRPr lang="en-US" sz="800"/>
        </a:p>
      </dgm:t>
    </dgm:pt>
    <dgm:pt modelId="{50C8C17F-0452-4F9A-9219-D455FF026879}" type="sibTrans" cxnId="{6E86924B-00DD-4CFC-904F-4B1A12EC4205}">
      <dgm:prSet/>
      <dgm:spPr/>
      <dgm:t>
        <a:bodyPr/>
        <a:lstStyle/>
        <a:p>
          <a:endParaRPr lang="en-US" sz="800"/>
        </a:p>
      </dgm:t>
    </dgm:pt>
    <dgm:pt modelId="{E4B7DAF3-F52E-4884-A7AB-A8E249C40F74}">
      <dgm:prSet phldrT="[Text]" custT="1"/>
      <dgm:spPr/>
      <dgm:t>
        <a:bodyPr/>
        <a:lstStyle/>
        <a:p>
          <a:r>
            <a:rPr lang="en-US" sz="800" dirty="0" smtClean="0"/>
            <a:t>Administrative Zone in-charge</a:t>
          </a:r>
          <a:endParaRPr lang="en-US" sz="800" dirty="0"/>
        </a:p>
      </dgm:t>
    </dgm:pt>
    <dgm:pt modelId="{B696898E-A22C-44F5-87E6-E19DBFDF6235}" type="parTrans" cxnId="{CD649B96-9BC0-4D92-8899-896667C1E665}">
      <dgm:prSet/>
      <dgm:spPr/>
      <dgm:t>
        <a:bodyPr/>
        <a:lstStyle/>
        <a:p>
          <a:endParaRPr lang="en-US" sz="800"/>
        </a:p>
      </dgm:t>
    </dgm:pt>
    <dgm:pt modelId="{CFC487A4-B59C-47E6-9795-0D9FA24FAC4D}" type="sibTrans" cxnId="{CD649B96-9BC0-4D92-8899-896667C1E665}">
      <dgm:prSet/>
      <dgm:spPr/>
      <dgm:t>
        <a:bodyPr/>
        <a:lstStyle/>
        <a:p>
          <a:endParaRPr lang="en-US" sz="800"/>
        </a:p>
      </dgm:t>
    </dgm:pt>
    <dgm:pt modelId="{0A354695-BA9F-4230-8F70-EFF6814080D4}">
      <dgm:prSet phldrT="[Text]" custT="1"/>
      <dgm:spPr/>
      <dgm:t>
        <a:bodyPr/>
        <a:lstStyle/>
        <a:p>
          <a:r>
            <a:rPr lang="en-US" sz="800" dirty="0" smtClean="0"/>
            <a:t>Field in-charge</a:t>
          </a:r>
          <a:endParaRPr lang="en-US" sz="800" dirty="0"/>
        </a:p>
      </dgm:t>
    </dgm:pt>
    <dgm:pt modelId="{6AB06A58-9715-4213-9066-1E9E7B467E1F}" type="parTrans" cxnId="{7412BA73-AAAA-4A07-BB94-7600C58483DC}">
      <dgm:prSet/>
      <dgm:spPr/>
      <dgm:t>
        <a:bodyPr/>
        <a:lstStyle/>
        <a:p>
          <a:endParaRPr lang="en-US" sz="800"/>
        </a:p>
      </dgm:t>
    </dgm:pt>
    <dgm:pt modelId="{397C94EE-4E97-40F0-AB65-008D3619BAA7}" type="sibTrans" cxnId="{7412BA73-AAAA-4A07-BB94-7600C58483DC}">
      <dgm:prSet/>
      <dgm:spPr/>
      <dgm:t>
        <a:bodyPr/>
        <a:lstStyle/>
        <a:p>
          <a:endParaRPr lang="en-US" sz="800"/>
        </a:p>
      </dgm:t>
    </dgm:pt>
    <dgm:pt modelId="{BB82395D-A73A-47AE-ADF9-62DA954591D2}">
      <dgm:prSet phldrT="[Text]" custT="1"/>
      <dgm:spPr/>
      <dgm:t>
        <a:bodyPr/>
        <a:lstStyle/>
        <a:p>
          <a:r>
            <a:rPr lang="en-US" sz="800" dirty="0" smtClean="0"/>
            <a:t>Field in-charge</a:t>
          </a:r>
          <a:endParaRPr lang="en-US" sz="800" dirty="0"/>
        </a:p>
      </dgm:t>
    </dgm:pt>
    <dgm:pt modelId="{26108356-96B4-48DD-9BFB-76BD99413976}" type="parTrans" cxnId="{4D63BFAA-FD31-4B09-A994-6038E48CAD45}">
      <dgm:prSet/>
      <dgm:spPr/>
      <dgm:t>
        <a:bodyPr/>
        <a:lstStyle/>
        <a:p>
          <a:endParaRPr lang="en-US" sz="800"/>
        </a:p>
      </dgm:t>
    </dgm:pt>
    <dgm:pt modelId="{661C256B-31B2-44E2-A1CD-33642B5386F6}" type="sibTrans" cxnId="{4D63BFAA-FD31-4B09-A994-6038E48CAD45}">
      <dgm:prSet/>
      <dgm:spPr/>
      <dgm:t>
        <a:bodyPr/>
        <a:lstStyle/>
        <a:p>
          <a:endParaRPr lang="en-US" sz="800"/>
        </a:p>
      </dgm:t>
    </dgm:pt>
    <dgm:pt modelId="{F7F44032-0533-485A-BCA6-63B07986E97B}">
      <dgm:prSet phldrT="[Text]" custT="1"/>
      <dgm:spPr/>
      <dgm:t>
        <a:bodyPr/>
        <a:lstStyle/>
        <a:p>
          <a:r>
            <a:rPr lang="en-US" sz="800" dirty="0" smtClean="0"/>
            <a:t>Administrative Zone in-charge</a:t>
          </a:r>
          <a:endParaRPr lang="en-US" sz="800" dirty="0"/>
        </a:p>
      </dgm:t>
    </dgm:pt>
    <dgm:pt modelId="{4478C415-4106-46DF-B9D2-39E75F243E90}" type="parTrans" cxnId="{5419F955-9138-4ADC-BA2E-64FBE3F17BBB}">
      <dgm:prSet/>
      <dgm:spPr/>
      <dgm:t>
        <a:bodyPr/>
        <a:lstStyle/>
        <a:p>
          <a:endParaRPr lang="en-US" sz="800"/>
        </a:p>
      </dgm:t>
    </dgm:pt>
    <dgm:pt modelId="{531B519B-C683-467D-A396-450FC48C78D9}" type="sibTrans" cxnId="{5419F955-9138-4ADC-BA2E-64FBE3F17BBB}">
      <dgm:prSet/>
      <dgm:spPr/>
      <dgm:t>
        <a:bodyPr/>
        <a:lstStyle/>
        <a:p>
          <a:endParaRPr lang="en-US" sz="800"/>
        </a:p>
      </dgm:t>
    </dgm:pt>
    <dgm:pt modelId="{D00827F4-3290-4B05-B707-28C2C2CFAEF7}">
      <dgm:prSet phldrT="[Text]" custT="1"/>
      <dgm:spPr/>
      <dgm:t>
        <a:bodyPr/>
        <a:lstStyle/>
        <a:p>
          <a:r>
            <a:rPr lang="en-US" sz="800" dirty="0" smtClean="0"/>
            <a:t>Field in-charge</a:t>
          </a:r>
          <a:endParaRPr lang="en-US" sz="800" dirty="0"/>
        </a:p>
      </dgm:t>
    </dgm:pt>
    <dgm:pt modelId="{871CBC5D-79ED-4CD5-ACA4-04EDB110CFCA}" type="parTrans" cxnId="{E3F6D6D3-D96B-49F7-B262-D53293B8D10A}">
      <dgm:prSet/>
      <dgm:spPr/>
      <dgm:t>
        <a:bodyPr/>
        <a:lstStyle/>
        <a:p>
          <a:endParaRPr lang="en-US" sz="800"/>
        </a:p>
      </dgm:t>
    </dgm:pt>
    <dgm:pt modelId="{73DDC5EF-C30E-40FA-AC62-B5DC47A1372F}" type="sibTrans" cxnId="{E3F6D6D3-D96B-49F7-B262-D53293B8D10A}">
      <dgm:prSet/>
      <dgm:spPr/>
      <dgm:t>
        <a:bodyPr/>
        <a:lstStyle/>
        <a:p>
          <a:endParaRPr lang="en-US" sz="800"/>
        </a:p>
      </dgm:t>
    </dgm:pt>
    <dgm:pt modelId="{03FCE23B-9FBC-4C15-8655-C5E0AC33F445}">
      <dgm:prSet phldrT="[Text]" custT="1"/>
      <dgm:spPr/>
      <dgm:t>
        <a:bodyPr/>
        <a:lstStyle/>
        <a:p>
          <a:r>
            <a:rPr lang="en-US" sz="800" dirty="0" smtClean="0"/>
            <a:t>Field in-charge</a:t>
          </a:r>
          <a:endParaRPr lang="en-US" sz="800" dirty="0"/>
        </a:p>
      </dgm:t>
    </dgm:pt>
    <dgm:pt modelId="{3694FA5F-958A-4C0E-8E54-8682F8FA3FF5}" type="parTrans" cxnId="{63FFB32C-1EB8-4A8A-8670-2211E6FBDA46}">
      <dgm:prSet/>
      <dgm:spPr/>
      <dgm:t>
        <a:bodyPr/>
        <a:lstStyle/>
        <a:p>
          <a:endParaRPr lang="en-US" sz="800"/>
        </a:p>
      </dgm:t>
    </dgm:pt>
    <dgm:pt modelId="{54D858EE-649F-4FC3-BF13-F91748656978}" type="sibTrans" cxnId="{63FFB32C-1EB8-4A8A-8670-2211E6FBDA46}">
      <dgm:prSet/>
      <dgm:spPr/>
      <dgm:t>
        <a:bodyPr/>
        <a:lstStyle/>
        <a:p>
          <a:endParaRPr lang="en-US" sz="800"/>
        </a:p>
      </dgm:t>
    </dgm:pt>
    <dgm:pt modelId="{59AD1B41-74BE-40B4-8772-E07829EA8CB9}">
      <dgm:prSet phldrT="[Text]" custT="1"/>
      <dgm:spPr/>
      <dgm:t>
        <a:bodyPr/>
        <a:lstStyle/>
        <a:p>
          <a:r>
            <a:rPr lang="en-US" sz="800" dirty="0" smtClean="0"/>
            <a:t>50-ac-unit-in-charge</a:t>
          </a:r>
          <a:endParaRPr lang="en-US" sz="800" dirty="0"/>
        </a:p>
      </dgm:t>
    </dgm:pt>
    <dgm:pt modelId="{615024EB-64CE-45BC-B31D-A9F7682EB516}" type="parTrans" cxnId="{39CCF911-356E-4300-A784-93AA9122AA8D}">
      <dgm:prSet/>
      <dgm:spPr/>
      <dgm:t>
        <a:bodyPr/>
        <a:lstStyle/>
        <a:p>
          <a:endParaRPr lang="en-US" sz="800"/>
        </a:p>
      </dgm:t>
    </dgm:pt>
    <dgm:pt modelId="{166B59B5-BEBE-49AA-B4D2-A8E90A6C5766}" type="sibTrans" cxnId="{39CCF911-356E-4300-A784-93AA9122AA8D}">
      <dgm:prSet/>
      <dgm:spPr/>
      <dgm:t>
        <a:bodyPr/>
        <a:lstStyle/>
        <a:p>
          <a:endParaRPr lang="en-US" sz="800"/>
        </a:p>
      </dgm:t>
    </dgm:pt>
    <dgm:pt modelId="{E66CA4B5-BDB9-4261-B384-0869D5EEEBE1}">
      <dgm:prSet phldrT="[Text]" custT="1"/>
      <dgm:spPr/>
      <dgm:t>
        <a:bodyPr/>
        <a:lstStyle/>
        <a:p>
          <a:r>
            <a:rPr lang="en-US" sz="800" smtClean="0"/>
            <a:t>50-ac-unit-in-charge</a:t>
          </a:r>
          <a:endParaRPr lang="en-US" sz="800" dirty="0"/>
        </a:p>
      </dgm:t>
    </dgm:pt>
    <dgm:pt modelId="{116EC17E-8AEC-4A60-8402-A98F23F4BC96}" type="parTrans" cxnId="{40A031D5-5260-45C1-B4ED-79B107D57BC4}">
      <dgm:prSet/>
      <dgm:spPr/>
      <dgm:t>
        <a:bodyPr/>
        <a:lstStyle/>
        <a:p>
          <a:endParaRPr lang="en-US" sz="800"/>
        </a:p>
      </dgm:t>
    </dgm:pt>
    <dgm:pt modelId="{5EF2DED4-E090-4249-B0D8-2BC2F5865306}" type="sibTrans" cxnId="{40A031D5-5260-45C1-B4ED-79B107D57BC4}">
      <dgm:prSet/>
      <dgm:spPr/>
      <dgm:t>
        <a:bodyPr/>
        <a:lstStyle/>
        <a:p>
          <a:endParaRPr lang="en-US" sz="800"/>
        </a:p>
      </dgm:t>
    </dgm:pt>
    <dgm:pt modelId="{EE60F2ED-A370-4C3D-BF86-6C5D365A74F8}">
      <dgm:prSet phldrT="[Text]" custT="1"/>
      <dgm:spPr/>
      <dgm:t>
        <a:bodyPr/>
        <a:lstStyle/>
        <a:p>
          <a:r>
            <a:rPr lang="en-US" sz="800" smtClean="0"/>
            <a:t>50-ac-unit-in-charge</a:t>
          </a:r>
          <a:endParaRPr lang="en-US" sz="800" dirty="0"/>
        </a:p>
      </dgm:t>
    </dgm:pt>
    <dgm:pt modelId="{4409F9C0-0E62-4DF9-8409-22729C78FD13}" type="parTrans" cxnId="{506A645D-9505-436C-8072-B7BFE40BA768}">
      <dgm:prSet/>
      <dgm:spPr/>
      <dgm:t>
        <a:bodyPr/>
        <a:lstStyle/>
        <a:p>
          <a:endParaRPr lang="en-US" sz="800"/>
        </a:p>
      </dgm:t>
    </dgm:pt>
    <dgm:pt modelId="{2A32DEA2-0FC8-42EA-B0AF-D4D99203E863}" type="sibTrans" cxnId="{506A645D-9505-436C-8072-B7BFE40BA768}">
      <dgm:prSet/>
      <dgm:spPr/>
      <dgm:t>
        <a:bodyPr/>
        <a:lstStyle/>
        <a:p>
          <a:endParaRPr lang="en-US" sz="800"/>
        </a:p>
      </dgm:t>
    </dgm:pt>
    <dgm:pt modelId="{7F85370B-E1B2-4CC1-8D2E-12DFD0A96F49}">
      <dgm:prSet phldrT="[Text]" custT="1"/>
      <dgm:spPr/>
      <dgm:t>
        <a:bodyPr/>
        <a:lstStyle/>
        <a:p>
          <a:r>
            <a:rPr lang="en-US" sz="800" smtClean="0"/>
            <a:t>50-ac-unit-in-charge</a:t>
          </a:r>
          <a:endParaRPr lang="en-US" sz="800" dirty="0"/>
        </a:p>
      </dgm:t>
    </dgm:pt>
    <dgm:pt modelId="{298C1773-1E4E-46A2-AA1F-53CF324C4E81}" type="parTrans" cxnId="{8EDA03C4-FA99-4EC7-8A78-0EB6D19D2392}">
      <dgm:prSet/>
      <dgm:spPr/>
      <dgm:t>
        <a:bodyPr/>
        <a:lstStyle/>
        <a:p>
          <a:endParaRPr lang="en-US" sz="800"/>
        </a:p>
      </dgm:t>
    </dgm:pt>
    <dgm:pt modelId="{94F5F824-A87D-4D6E-962F-F86CA489C4C4}" type="sibTrans" cxnId="{8EDA03C4-FA99-4EC7-8A78-0EB6D19D2392}">
      <dgm:prSet/>
      <dgm:spPr/>
      <dgm:t>
        <a:bodyPr/>
        <a:lstStyle/>
        <a:p>
          <a:endParaRPr lang="en-US" sz="800"/>
        </a:p>
      </dgm:t>
    </dgm:pt>
    <dgm:pt modelId="{25A4CCC7-63BD-44A0-A718-55B55DAE9E6F}">
      <dgm:prSet phldrT="[Text]" custT="1"/>
      <dgm:spPr/>
      <dgm:t>
        <a:bodyPr/>
        <a:lstStyle/>
        <a:p>
          <a:r>
            <a:rPr lang="en-US" sz="800" dirty="0" smtClean="0"/>
            <a:t>50-ac-unit-in-charge</a:t>
          </a:r>
          <a:endParaRPr lang="en-US" sz="800" dirty="0"/>
        </a:p>
      </dgm:t>
    </dgm:pt>
    <dgm:pt modelId="{49EABED6-B466-47A0-A8CF-33D04707FE89}" type="parTrans" cxnId="{0DDE5FD1-78D8-4AA0-974C-1CA2C2E5EB94}">
      <dgm:prSet/>
      <dgm:spPr/>
      <dgm:t>
        <a:bodyPr/>
        <a:lstStyle/>
        <a:p>
          <a:endParaRPr lang="en-US" sz="800"/>
        </a:p>
      </dgm:t>
    </dgm:pt>
    <dgm:pt modelId="{7527C4C3-0E27-4845-BE4D-DE2B3BC59E44}" type="sibTrans" cxnId="{0DDE5FD1-78D8-4AA0-974C-1CA2C2E5EB94}">
      <dgm:prSet/>
      <dgm:spPr/>
      <dgm:t>
        <a:bodyPr/>
        <a:lstStyle/>
        <a:p>
          <a:endParaRPr lang="en-US" sz="800"/>
        </a:p>
      </dgm:t>
    </dgm:pt>
    <dgm:pt modelId="{B93EF8D5-A3E7-43F3-A553-22B1140BE515}">
      <dgm:prSet phldrT="[Text]" custT="1"/>
      <dgm:spPr/>
      <dgm:t>
        <a:bodyPr/>
        <a:lstStyle/>
        <a:p>
          <a:r>
            <a:rPr lang="en-US" sz="800" dirty="0" smtClean="0"/>
            <a:t>50-ac-unit-in-charge</a:t>
          </a:r>
          <a:endParaRPr lang="en-US" sz="800" dirty="0"/>
        </a:p>
      </dgm:t>
    </dgm:pt>
    <dgm:pt modelId="{A0EB33FB-F768-4A28-8478-AF8DBDEC316C}" type="parTrans" cxnId="{AACA535B-C2BD-48B4-9250-C3AEEAA13197}">
      <dgm:prSet/>
      <dgm:spPr/>
      <dgm:t>
        <a:bodyPr/>
        <a:lstStyle/>
        <a:p>
          <a:endParaRPr lang="en-US" sz="800"/>
        </a:p>
      </dgm:t>
    </dgm:pt>
    <dgm:pt modelId="{B1783333-7D41-431A-9016-22D73F2E44C3}" type="sibTrans" cxnId="{AACA535B-C2BD-48B4-9250-C3AEEAA13197}">
      <dgm:prSet/>
      <dgm:spPr/>
      <dgm:t>
        <a:bodyPr/>
        <a:lstStyle/>
        <a:p>
          <a:endParaRPr lang="en-US" sz="800"/>
        </a:p>
      </dgm:t>
    </dgm:pt>
    <dgm:pt modelId="{276D862C-6724-4846-A045-D309F33725EC}">
      <dgm:prSet phldrT="[Text]" custT="1"/>
      <dgm:spPr/>
      <dgm:t>
        <a:bodyPr/>
        <a:lstStyle/>
        <a:p>
          <a:r>
            <a:rPr lang="en-US" sz="800" smtClean="0"/>
            <a:t>50-ac-unit-in-charge</a:t>
          </a:r>
          <a:endParaRPr lang="en-US" sz="800" dirty="0"/>
        </a:p>
      </dgm:t>
    </dgm:pt>
    <dgm:pt modelId="{E3371A50-21DD-440B-B0E4-922A526A96D6}" type="parTrans" cxnId="{1706395D-95F4-45E3-9275-17096958DD3E}">
      <dgm:prSet/>
      <dgm:spPr/>
      <dgm:t>
        <a:bodyPr/>
        <a:lstStyle/>
        <a:p>
          <a:endParaRPr lang="en-US" sz="800"/>
        </a:p>
      </dgm:t>
    </dgm:pt>
    <dgm:pt modelId="{A6FD319F-A7AB-4AB7-B8B5-4C53DFEE49C3}" type="sibTrans" cxnId="{1706395D-95F4-45E3-9275-17096958DD3E}">
      <dgm:prSet/>
      <dgm:spPr/>
      <dgm:t>
        <a:bodyPr/>
        <a:lstStyle/>
        <a:p>
          <a:endParaRPr lang="en-US" sz="800"/>
        </a:p>
      </dgm:t>
    </dgm:pt>
    <dgm:pt modelId="{542A2C29-6284-454B-A47B-9B5B725DAFF1}">
      <dgm:prSet phldrT="[Text]" custT="1"/>
      <dgm:spPr/>
      <dgm:t>
        <a:bodyPr/>
        <a:lstStyle/>
        <a:p>
          <a:r>
            <a:rPr lang="en-US" sz="800" smtClean="0"/>
            <a:t>50-ac-unit-in-charge</a:t>
          </a:r>
          <a:endParaRPr lang="en-US" sz="800" dirty="0"/>
        </a:p>
      </dgm:t>
    </dgm:pt>
    <dgm:pt modelId="{8349B0F4-A5CC-4B86-B4C4-8C36254F755B}" type="parTrans" cxnId="{3D9F6DAE-C02D-4B4D-A72C-E15C984EADF0}">
      <dgm:prSet/>
      <dgm:spPr/>
      <dgm:t>
        <a:bodyPr/>
        <a:lstStyle/>
        <a:p>
          <a:endParaRPr lang="en-US" sz="800"/>
        </a:p>
      </dgm:t>
    </dgm:pt>
    <dgm:pt modelId="{F22E5072-A29F-4368-AD2A-F512D8426C77}" type="sibTrans" cxnId="{3D9F6DAE-C02D-4B4D-A72C-E15C984EADF0}">
      <dgm:prSet/>
      <dgm:spPr/>
      <dgm:t>
        <a:bodyPr/>
        <a:lstStyle/>
        <a:p>
          <a:endParaRPr lang="en-US" sz="800"/>
        </a:p>
      </dgm:t>
    </dgm:pt>
    <dgm:pt modelId="{5E15BA21-CF10-48CE-8354-58E81CC4D736}" type="pres">
      <dgm:prSet presAssocID="{267CF327-4815-4064-A5D4-4BF1C4CD3815}" presName="hierChild1" presStyleCnt="0">
        <dgm:presLayoutVars>
          <dgm:chPref val="1"/>
          <dgm:dir/>
          <dgm:animOne val="branch"/>
          <dgm:animLvl val="lvl"/>
          <dgm:resizeHandles/>
        </dgm:presLayoutVars>
      </dgm:prSet>
      <dgm:spPr/>
    </dgm:pt>
    <dgm:pt modelId="{20E7B94F-BC0C-41EF-B8BF-C3AE6424D06F}" type="pres">
      <dgm:prSet presAssocID="{9E2F03F5-F679-4D23-B691-A10A3A5F7108}" presName="hierRoot1" presStyleCnt="0"/>
      <dgm:spPr/>
    </dgm:pt>
    <dgm:pt modelId="{6166EDB0-6723-4518-B6BD-0D62F54F8C29}" type="pres">
      <dgm:prSet presAssocID="{9E2F03F5-F679-4D23-B691-A10A3A5F7108}" presName="composite" presStyleCnt="0"/>
      <dgm:spPr/>
    </dgm:pt>
    <dgm:pt modelId="{527D96B6-0674-4C68-B7BD-EF4F2193B9B2}" type="pres">
      <dgm:prSet presAssocID="{9E2F03F5-F679-4D23-B691-A10A3A5F7108}" presName="image" presStyleLbl="node0" presStyleIdx="0" presStyleCnt="1"/>
      <dgm:spPr/>
    </dgm:pt>
    <dgm:pt modelId="{B4D2E0B4-45BA-4D15-B675-69FFE9B20FC0}" type="pres">
      <dgm:prSet presAssocID="{9E2F03F5-F679-4D23-B691-A10A3A5F7108}" presName="text" presStyleLbl="revTx" presStyleIdx="0" presStyleCnt="15">
        <dgm:presLayoutVars>
          <dgm:chPref val="3"/>
        </dgm:presLayoutVars>
      </dgm:prSet>
      <dgm:spPr/>
      <dgm:t>
        <a:bodyPr/>
        <a:lstStyle/>
        <a:p>
          <a:endParaRPr lang="en-US"/>
        </a:p>
      </dgm:t>
    </dgm:pt>
    <dgm:pt modelId="{3C907966-481C-4258-BFCB-1FF6B4D29E84}" type="pres">
      <dgm:prSet presAssocID="{9E2F03F5-F679-4D23-B691-A10A3A5F7108}" presName="hierChild2" presStyleCnt="0"/>
      <dgm:spPr/>
    </dgm:pt>
    <dgm:pt modelId="{397F00C0-6E43-4F55-8E41-62B7E2014425}" type="pres">
      <dgm:prSet presAssocID="{B696898E-A22C-44F5-87E6-E19DBFDF6235}" presName="Name10" presStyleLbl="parChTrans1D2" presStyleIdx="0" presStyleCnt="2"/>
      <dgm:spPr/>
    </dgm:pt>
    <dgm:pt modelId="{D79EB3CF-F1E3-40F2-AB2C-11029FFA5B77}" type="pres">
      <dgm:prSet presAssocID="{E4B7DAF3-F52E-4884-A7AB-A8E249C40F74}" presName="hierRoot2" presStyleCnt="0"/>
      <dgm:spPr/>
    </dgm:pt>
    <dgm:pt modelId="{F2904D30-5F11-460C-B35E-2ABB4AF834F4}" type="pres">
      <dgm:prSet presAssocID="{E4B7DAF3-F52E-4884-A7AB-A8E249C40F74}" presName="composite2" presStyleCnt="0"/>
      <dgm:spPr/>
    </dgm:pt>
    <dgm:pt modelId="{8BB70A7D-F0CB-4216-A797-E9D08D0EC0CC}" type="pres">
      <dgm:prSet presAssocID="{E4B7DAF3-F52E-4884-A7AB-A8E249C40F74}" presName="image2" presStyleLbl="node2" presStyleIdx="0" presStyleCnt="2"/>
      <dgm:spPr/>
    </dgm:pt>
    <dgm:pt modelId="{ECB6D3E4-6B32-47D8-B23B-6BF469EFEA6A}" type="pres">
      <dgm:prSet presAssocID="{E4B7DAF3-F52E-4884-A7AB-A8E249C40F74}" presName="text2" presStyleLbl="revTx" presStyleIdx="1" presStyleCnt="15">
        <dgm:presLayoutVars>
          <dgm:chPref val="3"/>
        </dgm:presLayoutVars>
      </dgm:prSet>
      <dgm:spPr/>
    </dgm:pt>
    <dgm:pt modelId="{9CBB7648-E8D2-4B9F-BE9E-50F38817BEA9}" type="pres">
      <dgm:prSet presAssocID="{E4B7DAF3-F52E-4884-A7AB-A8E249C40F74}" presName="hierChild3" presStyleCnt="0"/>
      <dgm:spPr/>
    </dgm:pt>
    <dgm:pt modelId="{1E80092E-1238-4A7B-97B8-40F1789C4EAA}" type="pres">
      <dgm:prSet presAssocID="{6AB06A58-9715-4213-9066-1E9E7B467E1F}" presName="Name17" presStyleLbl="parChTrans1D3" presStyleIdx="0" presStyleCnt="4"/>
      <dgm:spPr/>
    </dgm:pt>
    <dgm:pt modelId="{4400B7C9-DDC5-4A94-8A90-C038F528D51E}" type="pres">
      <dgm:prSet presAssocID="{0A354695-BA9F-4230-8F70-EFF6814080D4}" presName="hierRoot3" presStyleCnt="0"/>
      <dgm:spPr/>
    </dgm:pt>
    <dgm:pt modelId="{622795B1-8995-4840-A660-3FAEB214CFAA}" type="pres">
      <dgm:prSet presAssocID="{0A354695-BA9F-4230-8F70-EFF6814080D4}" presName="composite3" presStyleCnt="0"/>
      <dgm:spPr/>
    </dgm:pt>
    <dgm:pt modelId="{7CB9565E-46EB-4266-B9A5-83045938A15A}" type="pres">
      <dgm:prSet presAssocID="{0A354695-BA9F-4230-8F70-EFF6814080D4}" presName="image3" presStyleLbl="node3" presStyleIdx="0" presStyleCnt="4"/>
      <dgm:spPr/>
    </dgm:pt>
    <dgm:pt modelId="{010F075D-068A-4CB0-A1AC-85EFE3B0158C}" type="pres">
      <dgm:prSet presAssocID="{0A354695-BA9F-4230-8F70-EFF6814080D4}" presName="text3" presStyleLbl="revTx" presStyleIdx="2" presStyleCnt="15">
        <dgm:presLayoutVars>
          <dgm:chPref val="3"/>
        </dgm:presLayoutVars>
      </dgm:prSet>
      <dgm:spPr/>
      <dgm:t>
        <a:bodyPr/>
        <a:lstStyle/>
        <a:p>
          <a:endParaRPr lang="en-US"/>
        </a:p>
      </dgm:t>
    </dgm:pt>
    <dgm:pt modelId="{ED1B7F64-5570-48DF-B060-2CECDAE91E75}" type="pres">
      <dgm:prSet presAssocID="{0A354695-BA9F-4230-8F70-EFF6814080D4}" presName="hierChild4" presStyleCnt="0"/>
      <dgm:spPr/>
    </dgm:pt>
    <dgm:pt modelId="{643DDCAC-3CFB-4830-8C2D-5A4B2D20FCBB}" type="pres">
      <dgm:prSet presAssocID="{615024EB-64CE-45BC-B31D-A9F7682EB516}" presName="Name23" presStyleLbl="parChTrans1D4" presStyleIdx="0" presStyleCnt="8"/>
      <dgm:spPr/>
    </dgm:pt>
    <dgm:pt modelId="{1C0B9A9B-C76D-4BBC-A247-4FBF9B4E540F}" type="pres">
      <dgm:prSet presAssocID="{59AD1B41-74BE-40B4-8772-E07829EA8CB9}" presName="hierRoot4" presStyleCnt="0"/>
      <dgm:spPr/>
    </dgm:pt>
    <dgm:pt modelId="{5DCBE7E0-FD6D-4F96-B622-0B3AF0C776C8}" type="pres">
      <dgm:prSet presAssocID="{59AD1B41-74BE-40B4-8772-E07829EA8CB9}" presName="composite4" presStyleCnt="0"/>
      <dgm:spPr/>
    </dgm:pt>
    <dgm:pt modelId="{788E2FB1-A517-4FAB-84C3-AC572F3F8363}" type="pres">
      <dgm:prSet presAssocID="{59AD1B41-74BE-40B4-8772-E07829EA8CB9}" presName="image4" presStyleLbl="node4" presStyleIdx="0" presStyleCnt="8"/>
      <dgm:spPr/>
    </dgm:pt>
    <dgm:pt modelId="{21983C7D-200E-4FE6-8460-85FDD81EC7B3}" type="pres">
      <dgm:prSet presAssocID="{59AD1B41-74BE-40B4-8772-E07829EA8CB9}" presName="text4" presStyleLbl="revTx" presStyleIdx="3" presStyleCnt="15">
        <dgm:presLayoutVars>
          <dgm:chPref val="3"/>
        </dgm:presLayoutVars>
      </dgm:prSet>
      <dgm:spPr/>
      <dgm:t>
        <a:bodyPr/>
        <a:lstStyle/>
        <a:p>
          <a:endParaRPr lang="en-US"/>
        </a:p>
      </dgm:t>
    </dgm:pt>
    <dgm:pt modelId="{89581038-3BF8-44B4-9359-5F71A783F142}" type="pres">
      <dgm:prSet presAssocID="{59AD1B41-74BE-40B4-8772-E07829EA8CB9}" presName="hierChild5" presStyleCnt="0"/>
      <dgm:spPr/>
    </dgm:pt>
    <dgm:pt modelId="{A08431C1-396D-4E35-8787-5724C7D2D7C9}" type="pres">
      <dgm:prSet presAssocID="{116EC17E-8AEC-4A60-8402-A98F23F4BC96}" presName="Name23" presStyleLbl="parChTrans1D4" presStyleIdx="1" presStyleCnt="8"/>
      <dgm:spPr/>
    </dgm:pt>
    <dgm:pt modelId="{E79F1F57-A4BA-4843-9241-6FC27EC372D3}" type="pres">
      <dgm:prSet presAssocID="{E66CA4B5-BDB9-4261-B384-0869D5EEEBE1}" presName="hierRoot4" presStyleCnt="0"/>
      <dgm:spPr/>
    </dgm:pt>
    <dgm:pt modelId="{5A080AFB-CEF4-46AA-8E2D-C7B3586786D1}" type="pres">
      <dgm:prSet presAssocID="{E66CA4B5-BDB9-4261-B384-0869D5EEEBE1}" presName="composite4" presStyleCnt="0"/>
      <dgm:spPr/>
    </dgm:pt>
    <dgm:pt modelId="{4CCA15AB-499A-4741-85B9-FD7E1013F963}" type="pres">
      <dgm:prSet presAssocID="{E66CA4B5-BDB9-4261-B384-0869D5EEEBE1}" presName="image4" presStyleLbl="node4" presStyleIdx="1" presStyleCnt="8"/>
      <dgm:spPr/>
    </dgm:pt>
    <dgm:pt modelId="{93581AB9-D4E1-4EDA-AF93-CCE3262AABCB}" type="pres">
      <dgm:prSet presAssocID="{E66CA4B5-BDB9-4261-B384-0869D5EEEBE1}" presName="text4" presStyleLbl="revTx" presStyleIdx="4" presStyleCnt="15">
        <dgm:presLayoutVars>
          <dgm:chPref val="3"/>
        </dgm:presLayoutVars>
      </dgm:prSet>
      <dgm:spPr/>
      <dgm:t>
        <a:bodyPr/>
        <a:lstStyle/>
        <a:p>
          <a:endParaRPr lang="en-US"/>
        </a:p>
      </dgm:t>
    </dgm:pt>
    <dgm:pt modelId="{8ABE3054-ECAF-48EB-8DD0-04AF3DE4DF24}" type="pres">
      <dgm:prSet presAssocID="{E66CA4B5-BDB9-4261-B384-0869D5EEEBE1}" presName="hierChild5" presStyleCnt="0"/>
      <dgm:spPr/>
    </dgm:pt>
    <dgm:pt modelId="{B5532ED3-7FB2-4495-AD3C-F7872F87BDE4}" type="pres">
      <dgm:prSet presAssocID="{26108356-96B4-48DD-9BFB-76BD99413976}" presName="Name17" presStyleLbl="parChTrans1D3" presStyleIdx="1" presStyleCnt="4"/>
      <dgm:spPr/>
    </dgm:pt>
    <dgm:pt modelId="{ABAE27AF-D80D-40E6-A4B9-8358138AF3D8}" type="pres">
      <dgm:prSet presAssocID="{BB82395D-A73A-47AE-ADF9-62DA954591D2}" presName="hierRoot3" presStyleCnt="0"/>
      <dgm:spPr/>
    </dgm:pt>
    <dgm:pt modelId="{22A2AA39-C16E-4347-8342-AFEF84B095FD}" type="pres">
      <dgm:prSet presAssocID="{BB82395D-A73A-47AE-ADF9-62DA954591D2}" presName="composite3" presStyleCnt="0"/>
      <dgm:spPr/>
    </dgm:pt>
    <dgm:pt modelId="{1743E42E-0C75-4CC5-AE02-3047DAF72447}" type="pres">
      <dgm:prSet presAssocID="{BB82395D-A73A-47AE-ADF9-62DA954591D2}" presName="image3" presStyleLbl="node3" presStyleIdx="1" presStyleCnt="4"/>
      <dgm:spPr/>
    </dgm:pt>
    <dgm:pt modelId="{BED4151C-7D6D-42F3-A653-030C2772994B}" type="pres">
      <dgm:prSet presAssocID="{BB82395D-A73A-47AE-ADF9-62DA954591D2}" presName="text3" presStyleLbl="revTx" presStyleIdx="5" presStyleCnt="15">
        <dgm:presLayoutVars>
          <dgm:chPref val="3"/>
        </dgm:presLayoutVars>
      </dgm:prSet>
      <dgm:spPr/>
      <dgm:t>
        <a:bodyPr/>
        <a:lstStyle/>
        <a:p>
          <a:endParaRPr lang="en-US"/>
        </a:p>
      </dgm:t>
    </dgm:pt>
    <dgm:pt modelId="{0B3A69BE-01EE-44FA-A4E5-72930D366294}" type="pres">
      <dgm:prSet presAssocID="{BB82395D-A73A-47AE-ADF9-62DA954591D2}" presName="hierChild4" presStyleCnt="0"/>
      <dgm:spPr/>
    </dgm:pt>
    <dgm:pt modelId="{F02705FD-0072-4AA6-95B5-B52C3F601A3D}" type="pres">
      <dgm:prSet presAssocID="{4409F9C0-0E62-4DF9-8409-22729C78FD13}" presName="Name23" presStyleLbl="parChTrans1D4" presStyleIdx="2" presStyleCnt="8"/>
      <dgm:spPr/>
    </dgm:pt>
    <dgm:pt modelId="{43184C3B-CE8B-43BE-AC86-4DF2B0CECE32}" type="pres">
      <dgm:prSet presAssocID="{EE60F2ED-A370-4C3D-BF86-6C5D365A74F8}" presName="hierRoot4" presStyleCnt="0"/>
      <dgm:spPr/>
    </dgm:pt>
    <dgm:pt modelId="{2D93CE3D-2D92-436D-90CB-CD54D2805E62}" type="pres">
      <dgm:prSet presAssocID="{EE60F2ED-A370-4C3D-BF86-6C5D365A74F8}" presName="composite4" presStyleCnt="0"/>
      <dgm:spPr/>
    </dgm:pt>
    <dgm:pt modelId="{2905E0B3-8A3B-41A3-A58F-9A4259699AAB}" type="pres">
      <dgm:prSet presAssocID="{EE60F2ED-A370-4C3D-BF86-6C5D365A74F8}" presName="image4" presStyleLbl="node4" presStyleIdx="2" presStyleCnt="8"/>
      <dgm:spPr/>
    </dgm:pt>
    <dgm:pt modelId="{39DA797C-D456-414B-95CF-614ADECCCCA1}" type="pres">
      <dgm:prSet presAssocID="{EE60F2ED-A370-4C3D-BF86-6C5D365A74F8}" presName="text4" presStyleLbl="revTx" presStyleIdx="6" presStyleCnt="15">
        <dgm:presLayoutVars>
          <dgm:chPref val="3"/>
        </dgm:presLayoutVars>
      </dgm:prSet>
      <dgm:spPr/>
    </dgm:pt>
    <dgm:pt modelId="{6C2DCBCF-868A-4117-9739-A5DAF41B334B}" type="pres">
      <dgm:prSet presAssocID="{EE60F2ED-A370-4C3D-BF86-6C5D365A74F8}" presName="hierChild5" presStyleCnt="0"/>
      <dgm:spPr/>
    </dgm:pt>
    <dgm:pt modelId="{FF83ED61-EC72-4FD8-A8AE-1DDA4C4332CA}" type="pres">
      <dgm:prSet presAssocID="{298C1773-1E4E-46A2-AA1F-53CF324C4E81}" presName="Name23" presStyleLbl="parChTrans1D4" presStyleIdx="3" presStyleCnt="8"/>
      <dgm:spPr/>
    </dgm:pt>
    <dgm:pt modelId="{D2E8BD46-C895-4F05-A80B-4229A3212EEA}" type="pres">
      <dgm:prSet presAssocID="{7F85370B-E1B2-4CC1-8D2E-12DFD0A96F49}" presName="hierRoot4" presStyleCnt="0"/>
      <dgm:spPr/>
    </dgm:pt>
    <dgm:pt modelId="{B70BC7D7-D69C-4675-964F-A652B5E6AF40}" type="pres">
      <dgm:prSet presAssocID="{7F85370B-E1B2-4CC1-8D2E-12DFD0A96F49}" presName="composite4" presStyleCnt="0"/>
      <dgm:spPr/>
    </dgm:pt>
    <dgm:pt modelId="{5838BC27-AC9C-4592-9F45-A5E1531FFEFF}" type="pres">
      <dgm:prSet presAssocID="{7F85370B-E1B2-4CC1-8D2E-12DFD0A96F49}" presName="image4" presStyleLbl="node4" presStyleIdx="3" presStyleCnt="8"/>
      <dgm:spPr/>
    </dgm:pt>
    <dgm:pt modelId="{72B0CCCD-DCA1-46EE-9658-3D6334740A49}" type="pres">
      <dgm:prSet presAssocID="{7F85370B-E1B2-4CC1-8D2E-12DFD0A96F49}" presName="text4" presStyleLbl="revTx" presStyleIdx="7" presStyleCnt="15">
        <dgm:presLayoutVars>
          <dgm:chPref val="3"/>
        </dgm:presLayoutVars>
      </dgm:prSet>
      <dgm:spPr/>
      <dgm:t>
        <a:bodyPr/>
        <a:lstStyle/>
        <a:p>
          <a:endParaRPr lang="en-US"/>
        </a:p>
      </dgm:t>
    </dgm:pt>
    <dgm:pt modelId="{84EE2FEC-233B-4F47-9363-AC00AD21FB13}" type="pres">
      <dgm:prSet presAssocID="{7F85370B-E1B2-4CC1-8D2E-12DFD0A96F49}" presName="hierChild5" presStyleCnt="0"/>
      <dgm:spPr/>
    </dgm:pt>
    <dgm:pt modelId="{19CCC944-EA14-4503-B9F8-F6C141657FDA}" type="pres">
      <dgm:prSet presAssocID="{4478C415-4106-46DF-B9D2-39E75F243E90}" presName="Name10" presStyleLbl="parChTrans1D2" presStyleIdx="1" presStyleCnt="2"/>
      <dgm:spPr/>
    </dgm:pt>
    <dgm:pt modelId="{D7C356AF-62FD-4AEB-85ED-1CA5799DED2D}" type="pres">
      <dgm:prSet presAssocID="{F7F44032-0533-485A-BCA6-63B07986E97B}" presName="hierRoot2" presStyleCnt="0"/>
      <dgm:spPr/>
    </dgm:pt>
    <dgm:pt modelId="{FC1EEFB8-9AF8-45CC-9FD3-C7638CFB7C81}" type="pres">
      <dgm:prSet presAssocID="{F7F44032-0533-485A-BCA6-63B07986E97B}" presName="composite2" presStyleCnt="0"/>
      <dgm:spPr/>
    </dgm:pt>
    <dgm:pt modelId="{ADE948ED-84E5-41C0-A766-623617DB894C}" type="pres">
      <dgm:prSet presAssocID="{F7F44032-0533-485A-BCA6-63B07986E97B}" presName="image2" presStyleLbl="node2" presStyleIdx="1" presStyleCnt="2"/>
      <dgm:spPr/>
    </dgm:pt>
    <dgm:pt modelId="{8C37DA41-DBDE-44C5-B518-790DF21984E0}" type="pres">
      <dgm:prSet presAssocID="{F7F44032-0533-485A-BCA6-63B07986E97B}" presName="text2" presStyleLbl="revTx" presStyleIdx="8" presStyleCnt="15">
        <dgm:presLayoutVars>
          <dgm:chPref val="3"/>
        </dgm:presLayoutVars>
      </dgm:prSet>
      <dgm:spPr/>
      <dgm:t>
        <a:bodyPr/>
        <a:lstStyle/>
        <a:p>
          <a:endParaRPr lang="en-US"/>
        </a:p>
      </dgm:t>
    </dgm:pt>
    <dgm:pt modelId="{43FAF9FB-8D3A-474B-A3D5-F3767BAE1527}" type="pres">
      <dgm:prSet presAssocID="{F7F44032-0533-485A-BCA6-63B07986E97B}" presName="hierChild3" presStyleCnt="0"/>
      <dgm:spPr/>
    </dgm:pt>
    <dgm:pt modelId="{267A2FB8-846B-4CEE-B7BA-4FDA4BC37FDE}" type="pres">
      <dgm:prSet presAssocID="{871CBC5D-79ED-4CD5-ACA4-04EDB110CFCA}" presName="Name17" presStyleLbl="parChTrans1D3" presStyleIdx="2" presStyleCnt="4"/>
      <dgm:spPr/>
    </dgm:pt>
    <dgm:pt modelId="{36E19FD1-06EB-418A-9258-4F9F62A161BC}" type="pres">
      <dgm:prSet presAssocID="{D00827F4-3290-4B05-B707-28C2C2CFAEF7}" presName="hierRoot3" presStyleCnt="0"/>
      <dgm:spPr/>
    </dgm:pt>
    <dgm:pt modelId="{283FF35F-42F4-4AE0-850F-65222BDB622D}" type="pres">
      <dgm:prSet presAssocID="{D00827F4-3290-4B05-B707-28C2C2CFAEF7}" presName="composite3" presStyleCnt="0"/>
      <dgm:spPr/>
    </dgm:pt>
    <dgm:pt modelId="{456ECF6A-3F76-4D82-AFBA-2F8BA5312A16}" type="pres">
      <dgm:prSet presAssocID="{D00827F4-3290-4B05-B707-28C2C2CFAEF7}" presName="image3" presStyleLbl="node3" presStyleIdx="2" presStyleCnt="4"/>
      <dgm:spPr/>
    </dgm:pt>
    <dgm:pt modelId="{514C61E8-A1EC-41BF-B51A-DB05CD9BE01E}" type="pres">
      <dgm:prSet presAssocID="{D00827F4-3290-4B05-B707-28C2C2CFAEF7}" presName="text3" presStyleLbl="revTx" presStyleIdx="9" presStyleCnt="15">
        <dgm:presLayoutVars>
          <dgm:chPref val="3"/>
        </dgm:presLayoutVars>
      </dgm:prSet>
      <dgm:spPr/>
      <dgm:t>
        <a:bodyPr/>
        <a:lstStyle/>
        <a:p>
          <a:endParaRPr lang="en-US"/>
        </a:p>
      </dgm:t>
    </dgm:pt>
    <dgm:pt modelId="{0FF12B3B-1E10-4031-836B-1B6BD8EFED4C}" type="pres">
      <dgm:prSet presAssocID="{D00827F4-3290-4B05-B707-28C2C2CFAEF7}" presName="hierChild4" presStyleCnt="0"/>
      <dgm:spPr/>
    </dgm:pt>
    <dgm:pt modelId="{CA9DE01D-0FBF-486E-B811-CAB8EE92F23F}" type="pres">
      <dgm:prSet presAssocID="{49EABED6-B466-47A0-A8CF-33D04707FE89}" presName="Name23" presStyleLbl="parChTrans1D4" presStyleIdx="4" presStyleCnt="8"/>
      <dgm:spPr/>
    </dgm:pt>
    <dgm:pt modelId="{C8FE711E-D9C2-40B7-B8E9-4AEE6D4602C5}" type="pres">
      <dgm:prSet presAssocID="{25A4CCC7-63BD-44A0-A718-55B55DAE9E6F}" presName="hierRoot4" presStyleCnt="0"/>
      <dgm:spPr/>
    </dgm:pt>
    <dgm:pt modelId="{9F8255C4-F240-4D26-870A-4E7992854D55}" type="pres">
      <dgm:prSet presAssocID="{25A4CCC7-63BD-44A0-A718-55B55DAE9E6F}" presName="composite4" presStyleCnt="0"/>
      <dgm:spPr/>
    </dgm:pt>
    <dgm:pt modelId="{3119E380-C2AE-4C4D-B07B-CC787EC9BD43}" type="pres">
      <dgm:prSet presAssocID="{25A4CCC7-63BD-44A0-A718-55B55DAE9E6F}" presName="image4" presStyleLbl="node4" presStyleIdx="4" presStyleCnt="8"/>
      <dgm:spPr/>
    </dgm:pt>
    <dgm:pt modelId="{48664EBD-96CA-4809-B768-E0CE5FE5AAF5}" type="pres">
      <dgm:prSet presAssocID="{25A4CCC7-63BD-44A0-A718-55B55DAE9E6F}" presName="text4" presStyleLbl="revTx" presStyleIdx="10" presStyleCnt="15">
        <dgm:presLayoutVars>
          <dgm:chPref val="3"/>
        </dgm:presLayoutVars>
      </dgm:prSet>
      <dgm:spPr/>
    </dgm:pt>
    <dgm:pt modelId="{0C786066-89B5-4E97-9293-6134FB896444}" type="pres">
      <dgm:prSet presAssocID="{25A4CCC7-63BD-44A0-A718-55B55DAE9E6F}" presName="hierChild5" presStyleCnt="0"/>
      <dgm:spPr/>
    </dgm:pt>
    <dgm:pt modelId="{0F860DCE-5DDE-4F2A-9481-6B3B360B7691}" type="pres">
      <dgm:prSet presAssocID="{E3371A50-21DD-440B-B0E4-922A526A96D6}" presName="Name23" presStyleLbl="parChTrans1D4" presStyleIdx="5" presStyleCnt="8"/>
      <dgm:spPr/>
    </dgm:pt>
    <dgm:pt modelId="{77A07DF1-1C73-4AF9-BEE2-50BF54BE9669}" type="pres">
      <dgm:prSet presAssocID="{276D862C-6724-4846-A045-D309F33725EC}" presName="hierRoot4" presStyleCnt="0"/>
      <dgm:spPr/>
    </dgm:pt>
    <dgm:pt modelId="{C87A9A0D-0539-4845-8BE4-298EE30408F8}" type="pres">
      <dgm:prSet presAssocID="{276D862C-6724-4846-A045-D309F33725EC}" presName="composite4" presStyleCnt="0"/>
      <dgm:spPr/>
    </dgm:pt>
    <dgm:pt modelId="{3DBD3DD3-9817-4211-890B-DA1C1506C271}" type="pres">
      <dgm:prSet presAssocID="{276D862C-6724-4846-A045-D309F33725EC}" presName="image4" presStyleLbl="node4" presStyleIdx="5" presStyleCnt="8"/>
      <dgm:spPr/>
    </dgm:pt>
    <dgm:pt modelId="{EBA8F77C-E96E-43DF-B4F3-C04FEAE1DC71}" type="pres">
      <dgm:prSet presAssocID="{276D862C-6724-4846-A045-D309F33725EC}" presName="text4" presStyleLbl="revTx" presStyleIdx="11" presStyleCnt="15">
        <dgm:presLayoutVars>
          <dgm:chPref val="3"/>
        </dgm:presLayoutVars>
      </dgm:prSet>
      <dgm:spPr/>
      <dgm:t>
        <a:bodyPr/>
        <a:lstStyle/>
        <a:p>
          <a:endParaRPr lang="en-US"/>
        </a:p>
      </dgm:t>
    </dgm:pt>
    <dgm:pt modelId="{4D3D0CED-E251-47B3-A5B8-0EA456CF0D37}" type="pres">
      <dgm:prSet presAssocID="{276D862C-6724-4846-A045-D309F33725EC}" presName="hierChild5" presStyleCnt="0"/>
      <dgm:spPr/>
    </dgm:pt>
    <dgm:pt modelId="{48E27A7B-9C2E-4CD8-A8F1-8E7BD10E8B20}" type="pres">
      <dgm:prSet presAssocID="{3694FA5F-958A-4C0E-8E54-8682F8FA3FF5}" presName="Name17" presStyleLbl="parChTrans1D3" presStyleIdx="3" presStyleCnt="4"/>
      <dgm:spPr/>
    </dgm:pt>
    <dgm:pt modelId="{F9DA0E17-D5FD-4E33-8FD4-3944A32D3B41}" type="pres">
      <dgm:prSet presAssocID="{03FCE23B-9FBC-4C15-8655-C5E0AC33F445}" presName="hierRoot3" presStyleCnt="0"/>
      <dgm:spPr/>
    </dgm:pt>
    <dgm:pt modelId="{33E42A16-E4C2-4E15-87FF-3ECFE594E04C}" type="pres">
      <dgm:prSet presAssocID="{03FCE23B-9FBC-4C15-8655-C5E0AC33F445}" presName="composite3" presStyleCnt="0"/>
      <dgm:spPr/>
    </dgm:pt>
    <dgm:pt modelId="{5D6BEED5-2538-4EC3-A5A0-E09FE0AD759E}" type="pres">
      <dgm:prSet presAssocID="{03FCE23B-9FBC-4C15-8655-C5E0AC33F445}" presName="image3" presStyleLbl="node3" presStyleIdx="3" presStyleCnt="4"/>
      <dgm:spPr/>
    </dgm:pt>
    <dgm:pt modelId="{C5FC590C-40A9-4BD3-B565-87AE7678941E}" type="pres">
      <dgm:prSet presAssocID="{03FCE23B-9FBC-4C15-8655-C5E0AC33F445}" presName="text3" presStyleLbl="revTx" presStyleIdx="12" presStyleCnt="15">
        <dgm:presLayoutVars>
          <dgm:chPref val="3"/>
        </dgm:presLayoutVars>
      </dgm:prSet>
      <dgm:spPr/>
      <dgm:t>
        <a:bodyPr/>
        <a:lstStyle/>
        <a:p>
          <a:endParaRPr lang="en-US"/>
        </a:p>
      </dgm:t>
    </dgm:pt>
    <dgm:pt modelId="{FFE531BE-67F1-4DD6-9BCD-098BAC73E005}" type="pres">
      <dgm:prSet presAssocID="{03FCE23B-9FBC-4C15-8655-C5E0AC33F445}" presName="hierChild4" presStyleCnt="0"/>
      <dgm:spPr/>
    </dgm:pt>
    <dgm:pt modelId="{B0183DE9-E85F-4DC7-B7AF-D59F3CF06304}" type="pres">
      <dgm:prSet presAssocID="{A0EB33FB-F768-4A28-8478-AF8DBDEC316C}" presName="Name23" presStyleLbl="parChTrans1D4" presStyleIdx="6" presStyleCnt="8"/>
      <dgm:spPr/>
    </dgm:pt>
    <dgm:pt modelId="{A2C0569F-C57E-4D38-BDF5-AD64051F6D92}" type="pres">
      <dgm:prSet presAssocID="{B93EF8D5-A3E7-43F3-A553-22B1140BE515}" presName="hierRoot4" presStyleCnt="0"/>
      <dgm:spPr/>
    </dgm:pt>
    <dgm:pt modelId="{00FD8CC4-8CDD-403E-B421-DB76499A32DD}" type="pres">
      <dgm:prSet presAssocID="{B93EF8D5-A3E7-43F3-A553-22B1140BE515}" presName="composite4" presStyleCnt="0"/>
      <dgm:spPr/>
    </dgm:pt>
    <dgm:pt modelId="{5FB657D8-CD59-4687-B4BE-F9005F8DF175}" type="pres">
      <dgm:prSet presAssocID="{B93EF8D5-A3E7-43F3-A553-22B1140BE515}" presName="image4" presStyleLbl="node4" presStyleIdx="6" presStyleCnt="8"/>
      <dgm:spPr/>
    </dgm:pt>
    <dgm:pt modelId="{1BE826F6-3714-48F5-8DD3-E28B63D26C45}" type="pres">
      <dgm:prSet presAssocID="{B93EF8D5-A3E7-43F3-A553-22B1140BE515}" presName="text4" presStyleLbl="revTx" presStyleIdx="13" presStyleCnt="15">
        <dgm:presLayoutVars>
          <dgm:chPref val="3"/>
        </dgm:presLayoutVars>
      </dgm:prSet>
      <dgm:spPr/>
    </dgm:pt>
    <dgm:pt modelId="{786B7A8F-EFBE-4A7F-A7B9-97A63811053C}" type="pres">
      <dgm:prSet presAssocID="{B93EF8D5-A3E7-43F3-A553-22B1140BE515}" presName="hierChild5" presStyleCnt="0"/>
      <dgm:spPr/>
    </dgm:pt>
    <dgm:pt modelId="{D7441202-0A21-4EB0-835E-803C9D3F193B}" type="pres">
      <dgm:prSet presAssocID="{8349B0F4-A5CC-4B86-B4C4-8C36254F755B}" presName="Name23" presStyleLbl="parChTrans1D4" presStyleIdx="7" presStyleCnt="8"/>
      <dgm:spPr/>
    </dgm:pt>
    <dgm:pt modelId="{BD64E384-3921-4C4A-B3B3-9A580D10B1E6}" type="pres">
      <dgm:prSet presAssocID="{542A2C29-6284-454B-A47B-9B5B725DAFF1}" presName="hierRoot4" presStyleCnt="0"/>
      <dgm:spPr/>
    </dgm:pt>
    <dgm:pt modelId="{4667F4D0-579F-4B08-BE9E-1F27E60319AA}" type="pres">
      <dgm:prSet presAssocID="{542A2C29-6284-454B-A47B-9B5B725DAFF1}" presName="composite4" presStyleCnt="0"/>
      <dgm:spPr/>
    </dgm:pt>
    <dgm:pt modelId="{10D9B527-B907-4960-B280-085708CFB685}" type="pres">
      <dgm:prSet presAssocID="{542A2C29-6284-454B-A47B-9B5B725DAFF1}" presName="image4" presStyleLbl="node4" presStyleIdx="7" presStyleCnt="8"/>
      <dgm:spPr/>
    </dgm:pt>
    <dgm:pt modelId="{A5D9D9CB-57D3-4126-8D22-379D1914B4C9}" type="pres">
      <dgm:prSet presAssocID="{542A2C29-6284-454B-A47B-9B5B725DAFF1}" presName="text4" presStyleLbl="revTx" presStyleIdx="14" presStyleCnt="15">
        <dgm:presLayoutVars>
          <dgm:chPref val="3"/>
        </dgm:presLayoutVars>
      </dgm:prSet>
      <dgm:spPr/>
      <dgm:t>
        <a:bodyPr/>
        <a:lstStyle/>
        <a:p>
          <a:endParaRPr lang="en-US"/>
        </a:p>
      </dgm:t>
    </dgm:pt>
    <dgm:pt modelId="{BCE0B2BE-7481-42CC-A783-C20CAFBD4D8D}" type="pres">
      <dgm:prSet presAssocID="{542A2C29-6284-454B-A47B-9B5B725DAFF1}" presName="hierChild5" presStyleCnt="0"/>
      <dgm:spPr/>
    </dgm:pt>
  </dgm:ptLst>
  <dgm:cxnLst>
    <dgm:cxn modelId="{8D34675B-8A39-42E9-A62A-71C8CC900CD2}" type="presOf" srcId="{8349B0F4-A5CC-4B86-B4C4-8C36254F755B}" destId="{D7441202-0A21-4EB0-835E-803C9D3F193B}" srcOrd="0" destOrd="0" presId="urn:microsoft.com/office/officeart/2009/layout/CirclePictureHierarchy"/>
    <dgm:cxn modelId="{A4797047-571E-4F40-9C7A-2835E6785510}" type="presOf" srcId="{4478C415-4106-46DF-B9D2-39E75F243E90}" destId="{19CCC944-EA14-4503-B9F8-F6C141657FDA}" srcOrd="0" destOrd="0" presId="urn:microsoft.com/office/officeart/2009/layout/CirclePictureHierarchy"/>
    <dgm:cxn modelId="{4D8D0D9E-D99E-427C-B0E5-D338AFD58966}" type="presOf" srcId="{25A4CCC7-63BD-44A0-A718-55B55DAE9E6F}" destId="{48664EBD-96CA-4809-B768-E0CE5FE5AAF5}" srcOrd="0" destOrd="0" presId="urn:microsoft.com/office/officeart/2009/layout/CirclePictureHierarchy"/>
    <dgm:cxn modelId="{F3FB668D-4D2B-4835-B5CE-F136DEBBD590}" type="presOf" srcId="{0A354695-BA9F-4230-8F70-EFF6814080D4}" destId="{010F075D-068A-4CB0-A1AC-85EFE3B0158C}" srcOrd="0" destOrd="0" presId="urn:microsoft.com/office/officeart/2009/layout/CirclePictureHierarchy"/>
    <dgm:cxn modelId="{A8B8CFAA-356E-49DE-A0D9-29F2775DA596}" type="presOf" srcId="{03FCE23B-9FBC-4C15-8655-C5E0AC33F445}" destId="{C5FC590C-40A9-4BD3-B565-87AE7678941E}" srcOrd="0" destOrd="0" presId="urn:microsoft.com/office/officeart/2009/layout/CirclePictureHierarchy"/>
    <dgm:cxn modelId="{E3F6D6D3-D96B-49F7-B262-D53293B8D10A}" srcId="{F7F44032-0533-485A-BCA6-63B07986E97B}" destId="{D00827F4-3290-4B05-B707-28C2C2CFAEF7}" srcOrd="0" destOrd="0" parTransId="{871CBC5D-79ED-4CD5-ACA4-04EDB110CFCA}" sibTransId="{73DDC5EF-C30E-40FA-AC62-B5DC47A1372F}"/>
    <dgm:cxn modelId="{78CB6C4F-C2DD-4536-95E2-F47F76B43A15}" type="presOf" srcId="{26108356-96B4-48DD-9BFB-76BD99413976}" destId="{B5532ED3-7FB2-4495-AD3C-F7872F87BDE4}" srcOrd="0" destOrd="0" presId="urn:microsoft.com/office/officeart/2009/layout/CirclePictureHierarchy"/>
    <dgm:cxn modelId="{CD649B96-9BC0-4D92-8899-896667C1E665}" srcId="{9E2F03F5-F679-4D23-B691-A10A3A5F7108}" destId="{E4B7DAF3-F52E-4884-A7AB-A8E249C40F74}" srcOrd="0" destOrd="0" parTransId="{B696898E-A22C-44F5-87E6-E19DBFDF6235}" sibTransId="{CFC487A4-B59C-47E6-9795-0D9FA24FAC4D}"/>
    <dgm:cxn modelId="{C0BF0F22-ACA7-4B00-B7AE-84D406A47A56}" type="presOf" srcId="{116EC17E-8AEC-4A60-8402-A98F23F4BC96}" destId="{A08431C1-396D-4E35-8787-5724C7D2D7C9}" srcOrd="0" destOrd="0" presId="urn:microsoft.com/office/officeart/2009/layout/CirclePictureHierarchy"/>
    <dgm:cxn modelId="{D85C3A27-5DF0-4ABD-B45F-87204C9BC0DD}" type="presOf" srcId="{871CBC5D-79ED-4CD5-ACA4-04EDB110CFCA}" destId="{267A2FB8-846B-4CEE-B7BA-4FDA4BC37FDE}" srcOrd="0" destOrd="0" presId="urn:microsoft.com/office/officeart/2009/layout/CirclePictureHierarchy"/>
    <dgm:cxn modelId="{39CCF911-356E-4300-A784-93AA9122AA8D}" srcId="{0A354695-BA9F-4230-8F70-EFF6814080D4}" destId="{59AD1B41-74BE-40B4-8772-E07829EA8CB9}" srcOrd="0" destOrd="0" parTransId="{615024EB-64CE-45BC-B31D-A9F7682EB516}" sibTransId="{166B59B5-BEBE-49AA-B4D2-A8E90A6C5766}"/>
    <dgm:cxn modelId="{1834F02F-FBED-45D0-B3EF-8202627FCB08}" type="presOf" srcId="{276D862C-6724-4846-A045-D309F33725EC}" destId="{EBA8F77C-E96E-43DF-B4F3-C04FEAE1DC71}" srcOrd="0" destOrd="0" presId="urn:microsoft.com/office/officeart/2009/layout/CirclePictureHierarchy"/>
    <dgm:cxn modelId="{6E366CE0-A11E-4AD6-B60F-B151E08C2531}" type="presOf" srcId="{E66CA4B5-BDB9-4261-B384-0869D5EEEBE1}" destId="{93581AB9-D4E1-4EDA-AF93-CCE3262AABCB}" srcOrd="0" destOrd="0" presId="urn:microsoft.com/office/officeart/2009/layout/CirclePictureHierarchy"/>
    <dgm:cxn modelId="{1706395D-95F4-45E3-9275-17096958DD3E}" srcId="{D00827F4-3290-4B05-B707-28C2C2CFAEF7}" destId="{276D862C-6724-4846-A045-D309F33725EC}" srcOrd="1" destOrd="0" parTransId="{E3371A50-21DD-440B-B0E4-922A526A96D6}" sibTransId="{A6FD319F-A7AB-4AB7-B8B5-4C53DFEE49C3}"/>
    <dgm:cxn modelId="{4EC81AAB-87DE-4A93-B242-69FFD0AFE5F5}" type="presOf" srcId="{BB82395D-A73A-47AE-ADF9-62DA954591D2}" destId="{BED4151C-7D6D-42F3-A653-030C2772994B}" srcOrd="0" destOrd="0" presId="urn:microsoft.com/office/officeart/2009/layout/CirclePictureHierarchy"/>
    <dgm:cxn modelId="{4D63BFAA-FD31-4B09-A994-6038E48CAD45}" srcId="{E4B7DAF3-F52E-4884-A7AB-A8E249C40F74}" destId="{BB82395D-A73A-47AE-ADF9-62DA954591D2}" srcOrd="1" destOrd="0" parTransId="{26108356-96B4-48DD-9BFB-76BD99413976}" sibTransId="{661C256B-31B2-44E2-A1CD-33642B5386F6}"/>
    <dgm:cxn modelId="{E7865784-28D3-465E-8C95-55CC943A612F}" type="presOf" srcId="{49EABED6-B466-47A0-A8CF-33D04707FE89}" destId="{CA9DE01D-0FBF-486E-B811-CAB8EE92F23F}" srcOrd="0" destOrd="0" presId="urn:microsoft.com/office/officeart/2009/layout/CirclePictureHierarchy"/>
    <dgm:cxn modelId="{AACA535B-C2BD-48B4-9250-C3AEEAA13197}" srcId="{03FCE23B-9FBC-4C15-8655-C5E0AC33F445}" destId="{B93EF8D5-A3E7-43F3-A553-22B1140BE515}" srcOrd="0" destOrd="0" parTransId="{A0EB33FB-F768-4A28-8478-AF8DBDEC316C}" sibTransId="{B1783333-7D41-431A-9016-22D73F2E44C3}"/>
    <dgm:cxn modelId="{5E53DE28-4BC5-44A5-AECA-3AF8B3D3FF02}" type="presOf" srcId="{B696898E-A22C-44F5-87E6-E19DBFDF6235}" destId="{397F00C0-6E43-4F55-8E41-62B7E2014425}" srcOrd="0" destOrd="0" presId="urn:microsoft.com/office/officeart/2009/layout/CirclePictureHierarchy"/>
    <dgm:cxn modelId="{0DDE5FD1-78D8-4AA0-974C-1CA2C2E5EB94}" srcId="{D00827F4-3290-4B05-B707-28C2C2CFAEF7}" destId="{25A4CCC7-63BD-44A0-A718-55B55DAE9E6F}" srcOrd="0" destOrd="0" parTransId="{49EABED6-B466-47A0-A8CF-33D04707FE89}" sibTransId="{7527C4C3-0E27-4845-BE4D-DE2B3BC59E44}"/>
    <dgm:cxn modelId="{38F841AF-72C3-42CC-9F81-CAFF72292AD8}" type="presOf" srcId="{7F85370B-E1B2-4CC1-8D2E-12DFD0A96F49}" destId="{72B0CCCD-DCA1-46EE-9658-3D6334740A49}" srcOrd="0" destOrd="0" presId="urn:microsoft.com/office/officeart/2009/layout/CirclePictureHierarchy"/>
    <dgm:cxn modelId="{40A031D5-5260-45C1-B4ED-79B107D57BC4}" srcId="{0A354695-BA9F-4230-8F70-EFF6814080D4}" destId="{E66CA4B5-BDB9-4261-B384-0869D5EEEBE1}" srcOrd="1" destOrd="0" parTransId="{116EC17E-8AEC-4A60-8402-A98F23F4BC96}" sibTransId="{5EF2DED4-E090-4249-B0D8-2BC2F5865306}"/>
    <dgm:cxn modelId="{D2BF8CFE-6EA0-4D94-AE7F-AD45A11B056F}" type="presOf" srcId="{298C1773-1E4E-46A2-AA1F-53CF324C4E81}" destId="{FF83ED61-EC72-4FD8-A8AE-1DDA4C4332CA}" srcOrd="0" destOrd="0" presId="urn:microsoft.com/office/officeart/2009/layout/CirclePictureHierarchy"/>
    <dgm:cxn modelId="{48409AF0-B46C-42DA-A608-8EEF4FA3203B}" type="presOf" srcId="{F7F44032-0533-485A-BCA6-63B07986E97B}" destId="{8C37DA41-DBDE-44C5-B518-790DF21984E0}" srcOrd="0" destOrd="0" presId="urn:microsoft.com/office/officeart/2009/layout/CirclePictureHierarchy"/>
    <dgm:cxn modelId="{7412BA73-AAAA-4A07-BB94-7600C58483DC}" srcId="{E4B7DAF3-F52E-4884-A7AB-A8E249C40F74}" destId="{0A354695-BA9F-4230-8F70-EFF6814080D4}" srcOrd="0" destOrd="0" parTransId="{6AB06A58-9715-4213-9066-1E9E7B467E1F}" sibTransId="{397C94EE-4E97-40F0-AB65-008D3619BAA7}"/>
    <dgm:cxn modelId="{78FAE6F2-5E68-4CBF-AE3D-E62930CA906C}" type="presOf" srcId="{6AB06A58-9715-4213-9066-1E9E7B467E1F}" destId="{1E80092E-1238-4A7B-97B8-40F1789C4EAA}" srcOrd="0" destOrd="0" presId="urn:microsoft.com/office/officeart/2009/layout/CirclePictureHierarchy"/>
    <dgm:cxn modelId="{43F7A2F7-CC8F-41C2-A437-035E4B224755}" type="presOf" srcId="{4409F9C0-0E62-4DF9-8409-22729C78FD13}" destId="{F02705FD-0072-4AA6-95B5-B52C3F601A3D}" srcOrd="0" destOrd="0" presId="urn:microsoft.com/office/officeart/2009/layout/CirclePictureHierarchy"/>
    <dgm:cxn modelId="{1E442BB8-D086-4ACB-9BD7-6D9E09062CF0}" type="presOf" srcId="{542A2C29-6284-454B-A47B-9B5B725DAFF1}" destId="{A5D9D9CB-57D3-4126-8D22-379D1914B4C9}" srcOrd="0" destOrd="0" presId="urn:microsoft.com/office/officeart/2009/layout/CirclePictureHierarchy"/>
    <dgm:cxn modelId="{8E4F5804-B172-4676-B4A3-D5750103E909}" type="presOf" srcId="{E4B7DAF3-F52E-4884-A7AB-A8E249C40F74}" destId="{ECB6D3E4-6B32-47D8-B23B-6BF469EFEA6A}" srcOrd="0" destOrd="0" presId="urn:microsoft.com/office/officeart/2009/layout/CirclePictureHierarchy"/>
    <dgm:cxn modelId="{E532F6EB-5C1B-4C43-A811-327CD490D3F0}" type="presOf" srcId="{615024EB-64CE-45BC-B31D-A9F7682EB516}" destId="{643DDCAC-3CFB-4830-8C2D-5A4B2D20FCBB}" srcOrd="0" destOrd="0" presId="urn:microsoft.com/office/officeart/2009/layout/CirclePictureHierarchy"/>
    <dgm:cxn modelId="{215C3577-4412-4770-9F28-A95B095B96DA}" type="presOf" srcId="{A0EB33FB-F768-4A28-8478-AF8DBDEC316C}" destId="{B0183DE9-E85F-4DC7-B7AF-D59F3CF06304}" srcOrd="0" destOrd="0" presId="urn:microsoft.com/office/officeart/2009/layout/CirclePictureHierarchy"/>
    <dgm:cxn modelId="{8EDA03C4-FA99-4EC7-8A78-0EB6D19D2392}" srcId="{BB82395D-A73A-47AE-ADF9-62DA954591D2}" destId="{7F85370B-E1B2-4CC1-8D2E-12DFD0A96F49}" srcOrd="1" destOrd="0" parTransId="{298C1773-1E4E-46A2-AA1F-53CF324C4E81}" sibTransId="{94F5F824-A87D-4D6E-962F-F86CA489C4C4}"/>
    <dgm:cxn modelId="{6E86924B-00DD-4CFC-904F-4B1A12EC4205}" srcId="{267CF327-4815-4064-A5D4-4BF1C4CD3815}" destId="{9E2F03F5-F679-4D23-B691-A10A3A5F7108}" srcOrd="0" destOrd="0" parTransId="{76515D6E-D64A-4CF0-AE43-B388E949415D}" sibTransId="{50C8C17F-0452-4F9A-9219-D455FF026879}"/>
    <dgm:cxn modelId="{506A645D-9505-436C-8072-B7BFE40BA768}" srcId="{BB82395D-A73A-47AE-ADF9-62DA954591D2}" destId="{EE60F2ED-A370-4C3D-BF86-6C5D365A74F8}" srcOrd="0" destOrd="0" parTransId="{4409F9C0-0E62-4DF9-8409-22729C78FD13}" sibTransId="{2A32DEA2-0FC8-42EA-B0AF-D4D99203E863}"/>
    <dgm:cxn modelId="{63FFB32C-1EB8-4A8A-8670-2211E6FBDA46}" srcId="{F7F44032-0533-485A-BCA6-63B07986E97B}" destId="{03FCE23B-9FBC-4C15-8655-C5E0AC33F445}" srcOrd="1" destOrd="0" parTransId="{3694FA5F-958A-4C0E-8E54-8682F8FA3FF5}" sibTransId="{54D858EE-649F-4FC3-BF13-F91748656978}"/>
    <dgm:cxn modelId="{898BC5E0-A6E3-4C88-A1D1-A5E73FEE8FE1}" type="presOf" srcId="{B93EF8D5-A3E7-43F3-A553-22B1140BE515}" destId="{1BE826F6-3714-48F5-8DD3-E28B63D26C45}" srcOrd="0" destOrd="0" presId="urn:microsoft.com/office/officeart/2009/layout/CirclePictureHierarchy"/>
    <dgm:cxn modelId="{F643F548-722A-4CE2-B3FC-3AE9ABF122BA}" type="presOf" srcId="{3694FA5F-958A-4C0E-8E54-8682F8FA3FF5}" destId="{48E27A7B-9C2E-4CD8-A8F1-8E7BD10E8B20}" srcOrd="0" destOrd="0" presId="urn:microsoft.com/office/officeart/2009/layout/CirclePictureHierarchy"/>
    <dgm:cxn modelId="{F8C33BCA-54FB-4CD4-8E2B-E7B762BCAFBF}" type="presOf" srcId="{D00827F4-3290-4B05-B707-28C2C2CFAEF7}" destId="{514C61E8-A1EC-41BF-B51A-DB05CD9BE01E}" srcOrd="0" destOrd="0" presId="urn:microsoft.com/office/officeart/2009/layout/CirclePictureHierarchy"/>
    <dgm:cxn modelId="{5419F955-9138-4ADC-BA2E-64FBE3F17BBB}" srcId="{9E2F03F5-F679-4D23-B691-A10A3A5F7108}" destId="{F7F44032-0533-485A-BCA6-63B07986E97B}" srcOrd="1" destOrd="0" parTransId="{4478C415-4106-46DF-B9D2-39E75F243E90}" sibTransId="{531B519B-C683-467D-A396-450FC48C78D9}"/>
    <dgm:cxn modelId="{E230685C-80E6-4442-B3B9-E83012E005CB}" type="presOf" srcId="{9E2F03F5-F679-4D23-B691-A10A3A5F7108}" destId="{B4D2E0B4-45BA-4D15-B675-69FFE9B20FC0}" srcOrd="0" destOrd="0" presId="urn:microsoft.com/office/officeart/2009/layout/CirclePictureHierarchy"/>
    <dgm:cxn modelId="{3D9F6DAE-C02D-4B4D-A72C-E15C984EADF0}" srcId="{03FCE23B-9FBC-4C15-8655-C5E0AC33F445}" destId="{542A2C29-6284-454B-A47B-9B5B725DAFF1}" srcOrd="1" destOrd="0" parTransId="{8349B0F4-A5CC-4B86-B4C4-8C36254F755B}" sibTransId="{F22E5072-A29F-4368-AD2A-F512D8426C77}"/>
    <dgm:cxn modelId="{E2B74CC6-8F99-4FA5-8A43-30812380C8FA}" type="presOf" srcId="{EE60F2ED-A370-4C3D-BF86-6C5D365A74F8}" destId="{39DA797C-D456-414B-95CF-614ADECCCCA1}" srcOrd="0" destOrd="0" presId="urn:microsoft.com/office/officeart/2009/layout/CirclePictureHierarchy"/>
    <dgm:cxn modelId="{B94B4144-EC56-4DE4-8846-2D1D42698E61}" type="presOf" srcId="{59AD1B41-74BE-40B4-8772-E07829EA8CB9}" destId="{21983C7D-200E-4FE6-8460-85FDD81EC7B3}" srcOrd="0" destOrd="0" presId="urn:microsoft.com/office/officeart/2009/layout/CirclePictureHierarchy"/>
    <dgm:cxn modelId="{CCDC1F75-0BAE-49DF-BFF6-38F6F1071B96}" type="presOf" srcId="{267CF327-4815-4064-A5D4-4BF1C4CD3815}" destId="{5E15BA21-CF10-48CE-8354-58E81CC4D736}" srcOrd="0" destOrd="0" presId="urn:microsoft.com/office/officeart/2009/layout/CirclePictureHierarchy"/>
    <dgm:cxn modelId="{C2DB2CFB-F883-4A8F-8317-304A8047B84E}" type="presOf" srcId="{E3371A50-21DD-440B-B0E4-922A526A96D6}" destId="{0F860DCE-5DDE-4F2A-9481-6B3B360B7691}" srcOrd="0" destOrd="0" presId="urn:microsoft.com/office/officeart/2009/layout/CirclePictureHierarchy"/>
    <dgm:cxn modelId="{7C2E0924-5176-4DE1-B6AE-F1E7C52B9E40}" type="presParOf" srcId="{5E15BA21-CF10-48CE-8354-58E81CC4D736}" destId="{20E7B94F-BC0C-41EF-B8BF-C3AE6424D06F}" srcOrd="0" destOrd="0" presId="urn:microsoft.com/office/officeart/2009/layout/CirclePictureHierarchy"/>
    <dgm:cxn modelId="{73B6AEEA-209A-4532-A2C7-48538CE5C1D4}" type="presParOf" srcId="{20E7B94F-BC0C-41EF-B8BF-C3AE6424D06F}" destId="{6166EDB0-6723-4518-B6BD-0D62F54F8C29}" srcOrd="0" destOrd="0" presId="urn:microsoft.com/office/officeart/2009/layout/CirclePictureHierarchy"/>
    <dgm:cxn modelId="{4DD62411-92EB-4CE8-99A3-213F639E30A9}" type="presParOf" srcId="{6166EDB0-6723-4518-B6BD-0D62F54F8C29}" destId="{527D96B6-0674-4C68-B7BD-EF4F2193B9B2}" srcOrd="0" destOrd="0" presId="urn:microsoft.com/office/officeart/2009/layout/CirclePictureHierarchy"/>
    <dgm:cxn modelId="{F757252F-E3C9-47DE-A95B-13F7089E54C5}" type="presParOf" srcId="{6166EDB0-6723-4518-B6BD-0D62F54F8C29}" destId="{B4D2E0B4-45BA-4D15-B675-69FFE9B20FC0}" srcOrd="1" destOrd="0" presId="urn:microsoft.com/office/officeart/2009/layout/CirclePictureHierarchy"/>
    <dgm:cxn modelId="{60D54662-70C0-4C0E-9D64-A64D31D37EEE}" type="presParOf" srcId="{20E7B94F-BC0C-41EF-B8BF-C3AE6424D06F}" destId="{3C907966-481C-4258-BFCB-1FF6B4D29E84}" srcOrd="1" destOrd="0" presId="urn:microsoft.com/office/officeart/2009/layout/CirclePictureHierarchy"/>
    <dgm:cxn modelId="{9FD46096-EE00-4936-A1DC-02A9099DD5C7}" type="presParOf" srcId="{3C907966-481C-4258-BFCB-1FF6B4D29E84}" destId="{397F00C0-6E43-4F55-8E41-62B7E2014425}" srcOrd="0" destOrd="0" presId="urn:microsoft.com/office/officeart/2009/layout/CirclePictureHierarchy"/>
    <dgm:cxn modelId="{9F97D304-0C39-4246-AC82-B000E551D58B}" type="presParOf" srcId="{3C907966-481C-4258-BFCB-1FF6B4D29E84}" destId="{D79EB3CF-F1E3-40F2-AB2C-11029FFA5B77}" srcOrd="1" destOrd="0" presId="urn:microsoft.com/office/officeart/2009/layout/CirclePictureHierarchy"/>
    <dgm:cxn modelId="{9737EE89-10B4-49B9-B764-8D9BA93A1671}" type="presParOf" srcId="{D79EB3CF-F1E3-40F2-AB2C-11029FFA5B77}" destId="{F2904D30-5F11-460C-B35E-2ABB4AF834F4}" srcOrd="0" destOrd="0" presId="urn:microsoft.com/office/officeart/2009/layout/CirclePictureHierarchy"/>
    <dgm:cxn modelId="{C2C41F35-1933-4B46-A363-DF4C54AB0025}" type="presParOf" srcId="{F2904D30-5F11-460C-B35E-2ABB4AF834F4}" destId="{8BB70A7D-F0CB-4216-A797-E9D08D0EC0CC}" srcOrd="0" destOrd="0" presId="urn:microsoft.com/office/officeart/2009/layout/CirclePictureHierarchy"/>
    <dgm:cxn modelId="{B74C3E5B-8D29-47B4-9BEE-0FA076E926F0}" type="presParOf" srcId="{F2904D30-5F11-460C-B35E-2ABB4AF834F4}" destId="{ECB6D3E4-6B32-47D8-B23B-6BF469EFEA6A}" srcOrd="1" destOrd="0" presId="urn:microsoft.com/office/officeart/2009/layout/CirclePictureHierarchy"/>
    <dgm:cxn modelId="{F7E47F0F-0EF6-4549-951A-CC7FB7571F09}" type="presParOf" srcId="{D79EB3CF-F1E3-40F2-AB2C-11029FFA5B77}" destId="{9CBB7648-E8D2-4B9F-BE9E-50F38817BEA9}" srcOrd="1" destOrd="0" presId="urn:microsoft.com/office/officeart/2009/layout/CirclePictureHierarchy"/>
    <dgm:cxn modelId="{2B7D645C-F72C-4521-AEEE-1AFDD31B1FFA}" type="presParOf" srcId="{9CBB7648-E8D2-4B9F-BE9E-50F38817BEA9}" destId="{1E80092E-1238-4A7B-97B8-40F1789C4EAA}" srcOrd="0" destOrd="0" presId="urn:microsoft.com/office/officeart/2009/layout/CirclePictureHierarchy"/>
    <dgm:cxn modelId="{6E5084D9-5BC6-4A43-838F-46CB84A40306}" type="presParOf" srcId="{9CBB7648-E8D2-4B9F-BE9E-50F38817BEA9}" destId="{4400B7C9-DDC5-4A94-8A90-C038F528D51E}" srcOrd="1" destOrd="0" presId="urn:microsoft.com/office/officeart/2009/layout/CirclePictureHierarchy"/>
    <dgm:cxn modelId="{A4C2F274-D7BC-4867-A8D2-995B668B28D7}" type="presParOf" srcId="{4400B7C9-DDC5-4A94-8A90-C038F528D51E}" destId="{622795B1-8995-4840-A660-3FAEB214CFAA}" srcOrd="0" destOrd="0" presId="urn:microsoft.com/office/officeart/2009/layout/CirclePictureHierarchy"/>
    <dgm:cxn modelId="{D2629504-CE63-42FD-8DE7-788AA8DB6507}" type="presParOf" srcId="{622795B1-8995-4840-A660-3FAEB214CFAA}" destId="{7CB9565E-46EB-4266-B9A5-83045938A15A}" srcOrd="0" destOrd="0" presId="urn:microsoft.com/office/officeart/2009/layout/CirclePictureHierarchy"/>
    <dgm:cxn modelId="{F2F01673-4113-4234-AF4B-579BC5AF36ED}" type="presParOf" srcId="{622795B1-8995-4840-A660-3FAEB214CFAA}" destId="{010F075D-068A-4CB0-A1AC-85EFE3B0158C}" srcOrd="1" destOrd="0" presId="urn:microsoft.com/office/officeart/2009/layout/CirclePictureHierarchy"/>
    <dgm:cxn modelId="{44E4DD30-2D15-468B-A0E9-7D58A90E44FD}" type="presParOf" srcId="{4400B7C9-DDC5-4A94-8A90-C038F528D51E}" destId="{ED1B7F64-5570-48DF-B060-2CECDAE91E75}" srcOrd="1" destOrd="0" presId="urn:microsoft.com/office/officeart/2009/layout/CirclePictureHierarchy"/>
    <dgm:cxn modelId="{F4475CAA-9B87-4886-B435-D260D205B8C5}" type="presParOf" srcId="{ED1B7F64-5570-48DF-B060-2CECDAE91E75}" destId="{643DDCAC-3CFB-4830-8C2D-5A4B2D20FCBB}" srcOrd="0" destOrd="0" presId="urn:microsoft.com/office/officeart/2009/layout/CirclePictureHierarchy"/>
    <dgm:cxn modelId="{7C5A907F-3AA1-414B-8F8A-F490D265D91F}" type="presParOf" srcId="{ED1B7F64-5570-48DF-B060-2CECDAE91E75}" destId="{1C0B9A9B-C76D-4BBC-A247-4FBF9B4E540F}" srcOrd="1" destOrd="0" presId="urn:microsoft.com/office/officeart/2009/layout/CirclePictureHierarchy"/>
    <dgm:cxn modelId="{7AC12022-AF5A-41AC-A61F-CFEE9F5F5102}" type="presParOf" srcId="{1C0B9A9B-C76D-4BBC-A247-4FBF9B4E540F}" destId="{5DCBE7E0-FD6D-4F96-B622-0B3AF0C776C8}" srcOrd="0" destOrd="0" presId="urn:microsoft.com/office/officeart/2009/layout/CirclePictureHierarchy"/>
    <dgm:cxn modelId="{0B3ED535-82C3-4145-B85A-0654270FF716}" type="presParOf" srcId="{5DCBE7E0-FD6D-4F96-B622-0B3AF0C776C8}" destId="{788E2FB1-A517-4FAB-84C3-AC572F3F8363}" srcOrd="0" destOrd="0" presId="urn:microsoft.com/office/officeart/2009/layout/CirclePictureHierarchy"/>
    <dgm:cxn modelId="{ED23C5FF-5DD4-4D23-A77B-80CB13D40245}" type="presParOf" srcId="{5DCBE7E0-FD6D-4F96-B622-0B3AF0C776C8}" destId="{21983C7D-200E-4FE6-8460-85FDD81EC7B3}" srcOrd="1" destOrd="0" presId="urn:microsoft.com/office/officeart/2009/layout/CirclePictureHierarchy"/>
    <dgm:cxn modelId="{033A7669-8912-4D22-B699-5E801431C8DA}" type="presParOf" srcId="{1C0B9A9B-C76D-4BBC-A247-4FBF9B4E540F}" destId="{89581038-3BF8-44B4-9359-5F71A783F142}" srcOrd="1" destOrd="0" presId="urn:microsoft.com/office/officeart/2009/layout/CirclePictureHierarchy"/>
    <dgm:cxn modelId="{6E27809D-2267-4087-9626-379E6776681E}" type="presParOf" srcId="{ED1B7F64-5570-48DF-B060-2CECDAE91E75}" destId="{A08431C1-396D-4E35-8787-5724C7D2D7C9}" srcOrd="2" destOrd="0" presId="urn:microsoft.com/office/officeart/2009/layout/CirclePictureHierarchy"/>
    <dgm:cxn modelId="{51D1F7BD-1453-4114-9170-808CF6BC92C5}" type="presParOf" srcId="{ED1B7F64-5570-48DF-B060-2CECDAE91E75}" destId="{E79F1F57-A4BA-4843-9241-6FC27EC372D3}" srcOrd="3" destOrd="0" presId="urn:microsoft.com/office/officeart/2009/layout/CirclePictureHierarchy"/>
    <dgm:cxn modelId="{CCE35EA2-4757-4297-BFB9-77A5B8AC2732}" type="presParOf" srcId="{E79F1F57-A4BA-4843-9241-6FC27EC372D3}" destId="{5A080AFB-CEF4-46AA-8E2D-C7B3586786D1}" srcOrd="0" destOrd="0" presId="urn:microsoft.com/office/officeart/2009/layout/CirclePictureHierarchy"/>
    <dgm:cxn modelId="{E0DE690A-A002-4349-9212-A13D15A5156B}" type="presParOf" srcId="{5A080AFB-CEF4-46AA-8E2D-C7B3586786D1}" destId="{4CCA15AB-499A-4741-85B9-FD7E1013F963}" srcOrd="0" destOrd="0" presId="urn:microsoft.com/office/officeart/2009/layout/CirclePictureHierarchy"/>
    <dgm:cxn modelId="{A04D59FB-3A1A-4B5C-B101-87943B3853CB}" type="presParOf" srcId="{5A080AFB-CEF4-46AA-8E2D-C7B3586786D1}" destId="{93581AB9-D4E1-4EDA-AF93-CCE3262AABCB}" srcOrd="1" destOrd="0" presId="urn:microsoft.com/office/officeart/2009/layout/CirclePictureHierarchy"/>
    <dgm:cxn modelId="{E7FEB1C8-3150-4A3A-A13A-C6F907F5BD21}" type="presParOf" srcId="{E79F1F57-A4BA-4843-9241-6FC27EC372D3}" destId="{8ABE3054-ECAF-48EB-8DD0-04AF3DE4DF24}" srcOrd="1" destOrd="0" presId="urn:microsoft.com/office/officeart/2009/layout/CirclePictureHierarchy"/>
    <dgm:cxn modelId="{AC6C5D3E-EBC1-4DED-8049-E5C07FE17E5B}" type="presParOf" srcId="{9CBB7648-E8D2-4B9F-BE9E-50F38817BEA9}" destId="{B5532ED3-7FB2-4495-AD3C-F7872F87BDE4}" srcOrd="2" destOrd="0" presId="urn:microsoft.com/office/officeart/2009/layout/CirclePictureHierarchy"/>
    <dgm:cxn modelId="{6026372A-ADA5-459F-97A3-EA0BD7E39F26}" type="presParOf" srcId="{9CBB7648-E8D2-4B9F-BE9E-50F38817BEA9}" destId="{ABAE27AF-D80D-40E6-A4B9-8358138AF3D8}" srcOrd="3" destOrd="0" presId="urn:microsoft.com/office/officeart/2009/layout/CirclePictureHierarchy"/>
    <dgm:cxn modelId="{3FFB32FB-29BF-415B-9250-CF3CE2DB92C0}" type="presParOf" srcId="{ABAE27AF-D80D-40E6-A4B9-8358138AF3D8}" destId="{22A2AA39-C16E-4347-8342-AFEF84B095FD}" srcOrd="0" destOrd="0" presId="urn:microsoft.com/office/officeart/2009/layout/CirclePictureHierarchy"/>
    <dgm:cxn modelId="{DA793090-EEBF-43EB-B424-749CF0A01839}" type="presParOf" srcId="{22A2AA39-C16E-4347-8342-AFEF84B095FD}" destId="{1743E42E-0C75-4CC5-AE02-3047DAF72447}" srcOrd="0" destOrd="0" presId="urn:microsoft.com/office/officeart/2009/layout/CirclePictureHierarchy"/>
    <dgm:cxn modelId="{4BFC3484-47F1-4617-AB10-FD9EA58C95DC}" type="presParOf" srcId="{22A2AA39-C16E-4347-8342-AFEF84B095FD}" destId="{BED4151C-7D6D-42F3-A653-030C2772994B}" srcOrd="1" destOrd="0" presId="urn:microsoft.com/office/officeart/2009/layout/CirclePictureHierarchy"/>
    <dgm:cxn modelId="{3E86350D-5651-4B1A-90DF-BB6E40B633DD}" type="presParOf" srcId="{ABAE27AF-D80D-40E6-A4B9-8358138AF3D8}" destId="{0B3A69BE-01EE-44FA-A4E5-72930D366294}" srcOrd="1" destOrd="0" presId="urn:microsoft.com/office/officeart/2009/layout/CirclePictureHierarchy"/>
    <dgm:cxn modelId="{45424ADA-0502-4064-B73D-B0D8BD61E7C9}" type="presParOf" srcId="{0B3A69BE-01EE-44FA-A4E5-72930D366294}" destId="{F02705FD-0072-4AA6-95B5-B52C3F601A3D}" srcOrd="0" destOrd="0" presId="urn:microsoft.com/office/officeart/2009/layout/CirclePictureHierarchy"/>
    <dgm:cxn modelId="{157CE962-35D0-41A0-98CC-8B3FEA757A51}" type="presParOf" srcId="{0B3A69BE-01EE-44FA-A4E5-72930D366294}" destId="{43184C3B-CE8B-43BE-AC86-4DF2B0CECE32}" srcOrd="1" destOrd="0" presId="urn:microsoft.com/office/officeart/2009/layout/CirclePictureHierarchy"/>
    <dgm:cxn modelId="{D2E75089-4A47-44B9-A63E-DAC641C131B8}" type="presParOf" srcId="{43184C3B-CE8B-43BE-AC86-4DF2B0CECE32}" destId="{2D93CE3D-2D92-436D-90CB-CD54D2805E62}" srcOrd="0" destOrd="0" presId="urn:microsoft.com/office/officeart/2009/layout/CirclePictureHierarchy"/>
    <dgm:cxn modelId="{EC7207FF-0280-4B56-96B9-BD275F878201}" type="presParOf" srcId="{2D93CE3D-2D92-436D-90CB-CD54D2805E62}" destId="{2905E0B3-8A3B-41A3-A58F-9A4259699AAB}" srcOrd="0" destOrd="0" presId="urn:microsoft.com/office/officeart/2009/layout/CirclePictureHierarchy"/>
    <dgm:cxn modelId="{C0E6B9DF-D1CB-4387-9542-E7741F574374}" type="presParOf" srcId="{2D93CE3D-2D92-436D-90CB-CD54D2805E62}" destId="{39DA797C-D456-414B-95CF-614ADECCCCA1}" srcOrd="1" destOrd="0" presId="urn:microsoft.com/office/officeart/2009/layout/CirclePictureHierarchy"/>
    <dgm:cxn modelId="{31F61975-B921-4FF8-B71E-AEA18484A537}" type="presParOf" srcId="{43184C3B-CE8B-43BE-AC86-4DF2B0CECE32}" destId="{6C2DCBCF-868A-4117-9739-A5DAF41B334B}" srcOrd="1" destOrd="0" presId="urn:microsoft.com/office/officeart/2009/layout/CirclePictureHierarchy"/>
    <dgm:cxn modelId="{850A21C9-F4FF-49DF-A207-E6A6D5C5A38F}" type="presParOf" srcId="{0B3A69BE-01EE-44FA-A4E5-72930D366294}" destId="{FF83ED61-EC72-4FD8-A8AE-1DDA4C4332CA}" srcOrd="2" destOrd="0" presId="urn:microsoft.com/office/officeart/2009/layout/CirclePictureHierarchy"/>
    <dgm:cxn modelId="{1973BBAA-262C-4B3B-B362-B4375C6BB7F3}" type="presParOf" srcId="{0B3A69BE-01EE-44FA-A4E5-72930D366294}" destId="{D2E8BD46-C895-4F05-A80B-4229A3212EEA}" srcOrd="3" destOrd="0" presId="urn:microsoft.com/office/officeart/2009/layout/CirclePictureHierarchy"/>
    <dgm:cxn modelId="{065FA72A-F12D-4837-8AFC-057CF2AD5255}" type="presParOf" srcId="{D2E8BD46-C895-4F05-A80B-4229A3212EEA}" destId="{B70BC7D7-D69C-4675-964F-A652B5E6AF40}" srcOrd="0" destOrd="0" presId="urn:microsoft.com/office/officeart/2009/layout/CirclePictureHierarchy"/>
    <dgm:cxn modelId="{ED9BB24F-5589-4236-BCA5-279544B946EB}" type="presParOf" srcId="{B70BC7D7-D69C-4675-964F-A652B5E6AF40}" destId="{5838BC27-AC9C-4592-9F45-A5E1531FFEFF}" srcOrd="0" destOrd="0" presId="urn:microsoft.com/office/officeart/2009/layout/CirclePictureHierarchy"/>
    <dgm:cxn modelId="{6EAA9CF3-FD92-44AB-86DD-66EE6808ECC7}" type="presParOf" srcId="{B70BC7D7-D69C-4675-964F-A652B5E6AF40}" destId="{72B0CCCD-DCA1-46EE-9658-3D6334740A49}" srcOrd="1" destOrd="0" presId="urn:microsoft.com/office/officeart/2009/layout/CirclePictureHierarchy"/>
    <dgm:cxn modelId="{61DD88A9-21D6-4893-B287-1017ADB7C889}" type="presParOf" srcId="{D2E8BD46-C895-4F05-A80B-4229A3212EEA}" destId="{84EE2FEC-233B-4F47-9363-AC00AD21FB13}" srcOrd="1" destOrd="0" presId="urn:microsoft.com/office/officeart/2009/layout/CirclePictureHierarchy"/>
    <dgm:cxn modelId="{EA99DC61-B8DF-454E-BC30-712141E68E22}" type="presParOf" srcId="{3C907966-481C-4258-BFCB-1FF6B4D29E84}" destId="{19CCC944-EA14-4503-B9F8-F6C141657FDA}" srcOrd="2" destOrd="0" presId="urn:microsoft.com/office/officeart/2009/layout/CirclePictureHierarchy"/>
    <dgm:cxn modelId="{AD7A4727-0576-4828-AD04-6E03FDD80D7F}" type="presParOf" srcId="{3C907966-481C-4258-BFCB-1FF6B4D29E84}" destId="{D7C356AF-62FD-4AEB-85ED-1CA5799DED2D}" srcOrd="3" destOrd="0" presId="urn:microsoft.com/office/officeart/2009/layout/CirclePictureHierarchy"/>
    <dgm:cxn modelId="{2C74B81A-9817-4990-AAE6-BA346B54EAE6}" type="presParOf" srcId="{D7C356AF-62FD-4AEB-85ED-1CA5799DED2D}" destId="{FC1EEFB8-9AF8-45CC-9FD3-C7638CFB7C81}" srcOrd="0" destOrd="0" presId="urn:microsoft.com/office/officeart/2009/layout/CirclePictureHierarchy"/>
    <dgm:cxn modelId="{F35678E7-8DC1-4EBE-B8B3-00A3B944AF84}" type="presParOf" srcId="{FC1EEFB8-9AF8-45CC-9FD3-C7638CFB7C81}" destId="{ADE948ED-84E5-41C0-A766-623617DB894C}" srcOrd="0" destOrd="0" presId="urn:microsoft.com/office/officeart/2009/layout/CirclePictureHierarchy"/>
    <dgm:cxn modelId="{FD51E541-C54B-4980-B05D-A8B9757E9872}" type="presParOf" srcId="{FC1EEFB8-9AF8-45CC-9FD3-C7638CFB7C81}" destId="{8C37DA41-DBDE-44C5-B518-790DF21984E0}" srcOrd="1" destOrd="0" presId="urn:microsoft.com/office/officeart/2009/layout/CirclePictureHierarchy"/>
    <dgm:cxn modelId="{D155C6B9-7993-40D9-821C-9A06FCD1BA34}" type="presParOf" srcId="{D7C356AF-62FD-4AEB-85ED-1CA5799DED2D}" destId="{43FAF9FB-8D3A-474B-A3D5-F3767BAE1527}" srcOrd="1" destOrd="0" presId="urn:microsoft.com/office/officeart/2009/layout/CirclePictureHierarchy"/>
    <dgm:cxn modelId="{C8DA7113-0F21-4CC1-B00B-FA9FC283FBF2}" type="presParOf" srcId="{43FAF9FB-8D3A-474B-A3D5-F3767BAE1527}" destId="{267A2FB8-846B-4CEE-B7BA-4FDA4BC37FDE}" srcOrd="0" destOrd="0" presId="urn:microsoft.com/office/officeart/2009/layout/CirclePictureHierarchy"/>
    <dgm:cxn modelId="{1CAE1AD0-8B0E-4B70-96E5-C6E619348B25}" type="presParOf" srcId="{43FAF9FB-8D3A-474B-A3D5-F3767BAE1527}" destId="{36E19FD1-06EB-418A-9258-4F9F62A161BC}" srcOrd="1" destOrd="0" presId="urn:microsoft.com/office/officeart/2009/layout/CirclePictureHierarchy"/>
    <dgm:cxn modelId="{EBCE9214-5BEE-4F15-8AE5-D072DE9A69EF}" type="presParOf" srcId="{36E19FD1-06EB-418A-9258-4F9F62A161BC}" destId="{283FF35F-42F4-4AE0-850F-65222BDB622D}" srcOrd="0" destOrd="0" presId="urn:microsoft.com/office/officeart/2009/layout/CirclePictureHierarchy"/>
    <dgm:cxn modelId="{1E07BE67-0BD4-4F87-BF2F-AC424796E218}" type="presParOf" srcId="{283FF35F-42F4-4AE0-850F-65222BDB622D}" destId="{456ECF6A-3F76-4D82-AFBA-2F8BA5312A16}" srcOrd="0" destOrd="0" presId="urn:microsoft.com/office/officeart/2009/layout/CirclePictureHierarchy"/>
    <dgm:cxn modelId="{C03681A9-6870-4178-8116-C698E074F7C9}" type="presParOf" srcId="{283FF35F-42F4-4AE0-850F-65222BDB622D}" destId="{514C61E8-A1EC-41BF-B51A-DB05CD9BE01E}" srcOrd="1" destOrd="0" presId="urn:microsoft.com/office/officeart/2009/layout/CirclePictureHierarchy"/>
    <dgm:cxn modelId="{42EA6D56-0DA8-4ED0-9C1D-98ED4516B2B5}" type="presParOf" srcId="{36E19FD1-06EB-418A-9258-4F9F62A161BC}" destId="{0FF12B3B-1E10-4031-836B-1B6BD8EFED4C}" srcOrd="1" destOrd="0" presId="urn:microsoft.com/office/officeart/2009/layout/CirclePictureHierarchy"/>
    <dgm:cxn modelId="{2066CB38-9C45-457B-8AF6-D4E644FBE69D}" type="presParOf" srcId="{0FF12B3B-1E10-4031-836B-1B6BD8EFED4C}" destId="{CA9DE01D-0FBF-486E-B811-CAB8EE92F23F}" srcOrd="0" destOrd="0" presId="urn:microsoft.com/office/officeart/2009/layout/CirclePictureHierarchy"/>
    <dgm:cxn modelId="{0FA9C1F4-CAB4-485A-8180-E58100CA07F2}" type="presParOf" srcId="{0FF12B3B-1E10-4031-836B-1B6BD8EFED4C}" destId="{C8FE711E-D9C2-40B7-B8E9-4AEE6D4602C5}" srcOrd="1" destOrd="0" presId="urn:microsoft.com/office/officeart/2009/layout/CirclePictureHierarchy"/>
    <dgm:cxn modelId="{50DF746C-BBD6-4B97-951E-D4CB5EC201E4}" type="presParOf" srcId="{C8FE711E-D9C2-40B7-B8E9-4AEE6D4602C5}" destId="{9F8255C4-F240-4D26-870A-4E7992854D55}" srcOrd="0" destOrd="0" presId="urn:microsoft.com/office/officeart/2009/layout/CirclePictureHierarchy"/>
    <dgm:cxn modelId="{63DCF039-F957-49E7-8F52-27B5920E4B6B}" type="presParOf" srcId="{9F8255C4-F240-4D26-870A-4E7992854D55}" destId="{3119E380-C2AE-4C4D-B07B-CC787EC9BD43}" srcOrd="0" destOrd="0" presId="urn:microsoft.com/office/officeart/2009/layout/CirclePictureHierarchy"/>
    <dgm:cxn modelId="{0A714CE1-C15A-4685-85FB-DCA289192A44}" type="presParOf" srcId="{9F8255C4-F240-4D26-870A-4E7992854D55}" destId="{48664EBD-96CA-4809-B768-E0CE5FE5AAF5}" srcOrd="1" destOrd="0" presId="urn:microsoft.com/office/officeart/2009/layout/CirclePictureHierarchy"/>
    <dgm:cxn modelId="{D3EC7BAD-A64F-461F-9509-2FF9A049AD16}" type="presParOf" srcId="{C8FE711E-D9C2-40B7-B8E9-4AEE6D4602C5}" destId="{0C786066-89B5-4E97-9293-6134FB896444}" srcOrd="1" destOrd="0" presId="urn:microsoft.com/office/officeart/2009/layout/CirclePictureHierarchy"/>
    <dgm:cxn modelId="{55094709-D0C5-4FC9-92BA-A7E6B2FD5FAB}" type="presParOf" srcId="{0FF12B3B-1E10-4031-836B-1B6BD8EFED4C}" destId="{0F860DCE-5DDE-4F2A-9481-6B3B360B7691}" srcOrd="2" destOrd="0" presId="urn:microsoft.com/office/officeart/2009/layout/CirclePictureHierarchy"/>
    <dgm:cxn modelId="{5A2AEADA-2887-4831-A54E-3B38AC798A7E}" type="presParOf" srcId="{0FF12B3B-1E10-4031-836B-1B6BD8EFED4C}" destId="{77A07DF1-1C73-4AF9-BEE2-50BF54BE9669}" srcOrd="3" destOrd="0" presId="urn:microsoft.com/office/officeart/2009/layout/CirclePictureHierarchy"/>
    <dgm:cxn modelId="{469420B6-D6E0-4C94-9ADC-031CEA461191}" type="presParOf" srcId="{77A07DF1-1C73-4AF9-BEE2-50BF54BE9669}" destId="{C87A9A0D-0539-4845-8BE4-298EE30408F8}" srcOrd="0" destOrd="0" presId="urn:microsoft.com/office/officeart/2009/layout/CirclePictureHierarchy"/>
    <dgm:cxn modelId="{E9FD0B85-9CC0-40DC-84D1-C6B1089DFE36}" type="presParOf" srcId="{C87A9A0D-0539-4845-8BE4-298EE30408F8}" destId="{3DBD3DD3-9817-4211-890B-DA1C1506C271}" srcOrd="0" destOrd="0" presId="urn:microsoft.com/office/officeart/2009/layout/CirclePictureHierarchy"/>
    <dgm:cxn modelId="{B0E2E14C-FA78-4EB0-A755-8469369D7548}" type="presParOf" srcId="{C87A9A0D-0539-4845-8BE4-298EE30408F8}" destId="{EBA8F77C-E96E-43DF-B4F3-C04FEAE1DC71}" srcOrd="1" destOrd="0" presId="urn:microsoft.com/office/officeart/2009/layout/CirclePictureHierarchy"/>
    <dgm:cxn modelId="{DD91BDDB-AC31-4E98-BEDD-B0DD49AC6E58}" type="presParOf" srcId="{77A07DF1-1C73-4AF9-BEE2-50BF54BE9669}" destId="{4D3D0CED-E251-47B3-A5B8-0EA456CF0D37}" srcOrd="1" destOrd="0" presId="urn:microsoft.com/office/officeart/2009/layout/CirclePictureHierarchy"/>
    <dgm:cxn modelId="{BA95E740-1E95-4345-937A-014F750AB95C}" type="presParOf" srcId="{43FAF9FB-8D3A-474B-A3D5-F3767BAE1527}" destId="{48E27A7B-9C2E-4CD8-A8F1-8E7BD10E8B20}" srcOrd="2" destOrd="0" presId="urn:microsoft.com/office/officeart/2009/layout/CirclePictureHierarchy"/>
    <dgm:cxn modelId="{7290E4AF-0BEF-4E3D-A5FA-D8DE546428D3}" type="presParOf" srcId="{43FAF9FB-8D3A-474B-A3D5-F3767BAE1527}" destId="{F9DA0E17-D5FD-4E33-8FD4-3944A32D3B41}" srcOrd="3" destOrd="0" presId="urn:microsoft.com/office/officeart/2009/layout/CirclePictureHierarchy"/>
    <dgm:cxn modelId="{17E5E24E-5481-4842-A0EF-6B6AA311CF40}" type="presParOf" srcId="{F9DA0E17-D5FD-4E33-8FD4-3944A32D3B41}" destId="{33E42A16-E4C2-4E15-87FF-3ECFE594E04C}" srcOrd="0" destOrd="0" presId="urn:microsoft.com/office/officeart/2009/layout/CirclePictureHierarchy"/>
    <dgm:cxn modelId="{C3FA3985-ED17-4B79-AB15-F0CDA2D69B37}" type="presParOf" srcId="{33E42A16-E4C2-4E15-87FF-3ECFE594E04C}" destId="{5D6BEED5-2538-4EC3-A5A0-E09FE0AD759E}" srcOrd="0" destOrd="0" presId="urn:microsoft.com/office/officeart/2009/layout/CirclePictureHierarchy"/>
    <dgm:cxn modelId="{695A4FD7-2D33-43DF-8623-E2EA3FEB2242}" type="presParOf" srcId="{33E42A16-E4C2-4E15-87FF-3ECFE594E04C}" destId="{C5FC590C-40A9-4BD3-B565-87AE7678941E}" srcOrd="1" destOrd="0" presId="urn:microsoft.com/office/officeart/2009/layout/CirclePictureHierarchy"/>
    <dgm:cxn modelId="{0E29B590-1D19-4831-AFC7-4D946E9F604F}" type="presParOf" srcId="{F9DA0E17-D5FD-4E33-8FD4-3944A32D3B41}" destId="{FFE531BE-67F1-4DD6-9BCD-098BAC73E005}" srcOrd="1" destOrd="0" presId="urn:microsoft.com/office/officeart/2009/layout/CirclePictureHierarchy"/>
    <dgm:cxn modelId="{E846C879-0207-4248-AF23-6AC044B849C0}" type="presParOf" srcId="{FFE531BE-67F1-4DD6-9BCD-098BAC73E005}" destId="{B0183DE9-E85F-4DC7-B7AF-D59F3CF06304}" srcOrd="0" destOrd="0" presId="urn:microsoft.com/office/officeart/2009/layout/CirclePictureHierarchy"/>
    <dgm:cxn modelId="{15022C17-BDF3-4AAA-9057-1E033EEDEEB8}" type="presParOf" srcId="{FFE531BE-67F1-4DD6-9BCD-098BAC73E005}" destId="{A2C0569F-C57E-4D38-BDF5-AD64051F6D92}" srcOrd="1" destOrd="0" presId="urn:microsoft.com/office/officeart/2009/layout/CirclePictureHierarchy"/>
    <dgm:cxn modelId="{07EFB7A6-8D28-4B20-8091-66032D80C752}" type="presParOf" srcId="{A2C0569F-C57E-4D38-BDF5-AD64051F6D92}" destId="{00FD8CC4-8CDD-403E-B421-DB76499A32DD}" srcOrd="0" destOrd="0" presId="urn:microsoft.com/office/officeart/2009/layout/CirclePictureHierarchy"/>
    <dgm:cxn modelId="{ED01031C-0BF2-43B7-9504-FED3468FB0ED}" type="presParOf" srcId="{00FD8CC4-8CDD-403E-B421-DB76499A32DD}" destId="{5FB657D8-CD59-4687-B4BE-F9005F8DF175}" srcOrd="0" destOrd="0" presId="urn:microsoft.com/office/officeart/2009/layout/CirclePictureHierarchy"/>
    <dgm:cxn modelId="{E0BF0212-EB15-44BC-9FB1-FFFC07AC7364}" type="presParOf" srcId="{00FD8CC4-8CDD-403E-B421-DB76499A32DD}" destId="{1BE826F6-3714-48F5-8DD3-E28B63D26C45}" srcOrd="1" destOrd="0" presId="urn:microsoft.com/office/officeart/2009/layout/CirclePictureHierarchy"/>
    <dgm:cxn modelId="{F7291EB1-8B42-4BCC-9AE9-E359AF910E75}" type="presParOf" srcId="{A2C0569F-C57E-4D38-BDF5-AD64051F6D92}" destId="{786B7A8F-EFBE-4A7F-A7B9-97A63811053C}" srcOrd="1" destOrd="0" presId="urn:microsoft.com/office/officeart/2009/layout/CirclePictureHierarchy"/>
    <dgm:cxn modelId="{C728BB24-7B04-4D2D-8233-EF4C5D115897}" type="presParOf" srcId="{FFE531BE-67F1-4DD6-9BCD-098BAC73E005}" destId="{D7441202-0A21-4EB0-835E-803C9D3F193B}" srcOrd="2" destOrd="0" presId="urn:microsoft.com/office/officeart/2009/layout/CirclePictureHierarchy"/>
    <dgm:cxn modelId="{6DDC7AF2-7FB8-41E1-8CD4-71D03421200D}" type="presParOf" srcId="{FFE531BE-67F1-4DD6-9BCD-098BAC73E005}" destId="{BD64E384-3921-4C4A-B3B3-9A580D10B1E6}" srcOrd="3" destOrd="0" presId="urn:microsoft.com/office/officeart/2009/layout/CirclePictureHierarchy"/>
    <dgm:cxn modelId="{58653BF6-076D-462D-BD29-0A3AACB8E20B}" type="presParOf" srcId="{BD64E384-3921-4C4A-B3B3-9A580D10B1E6}" destId="{4667F4D0-579F-4B08-BE9E-1F27E60319AA}" srcOrd="0" destOrd="0" presId="urn:microsoft.com/office/officeart/2009/layout/CirclePictureHierarchy"/>
    <dgm:cxn modelId="{A4A3C2B5-69B0-4660-B8F7-FA2EE4E34C30}" type="presParOf" srcId="{4667F4D0-579F-4B08-BE9E-1F27E60319AA}" destId="{10D9B527-B907-4960-B280-085708CFB685}" srcOrd="0" destOrd="0" presId="urn:microsoft.com/office/officeart/2009/layout/CirclePictureHierarchy"/>
    <dgm:cxn modelId="{4582F14C-98A3-401D-843E-99F3312E5332}" type="presParOf" srcId="{4667F4D0-579F-4B08-BE9E-1F27E60319AA}" destId="{A5D9D9CB-57D3-4126-8D22-379D1914B4C9}" srcOrd="1" destOrd="0" presId="urn:microsoft.com/office/officeart/2009/layout/CirclePictureHierarchy"/>
    <dgm:cxn modelId="{5E3D9A5D-E502-4A11-A5DD-20A9D2579271}" type="presParOf" srcId="{BD64E384-3921-4C4A-B3B3-9A580D10B1E6}" destId="{BCE0B2BE-7481-42CC-A783-C20CAFBD4D8D}"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441202-0A21-4EB0-835E-803C9D3F193B}">
      <dsp:nvSpPr>
        <dsp:cNvPr id="0" name=""/>
        <dsp:cNvSpPr/>
      </dsp:nvSpPr>
      <dsp:spPr>
        <a:xfrm>
          <a:off x="7336910" y="3381116"/>
          <a:ext cx="548810" cy="125727"/>
        </a:xfrm>
        <a:custGeom>
          <a:avLst/>
          <a:gdLst/>
          <a:ahLst/>
          <a:cxnLst/>
          <a:rect l="0" t="0" r="0" b="0"/>
          <a:pathLst>
            <a:path>
              <a:moveTo>
                <a:pt x="0" y="0"/>
              </a:moveTo>
              <a:lnTo>
                <a:pt x="0" y="63362"/>
              </a:lnTo>
              <a:lnTo>
                <a:pt x="548810" y="63362"/>
              </a:lnTo>
              <a:lnTo>
                <a:pt x="54881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183DE9-E85F-4DC7-B7AF-D59F3CF06304}">
      <dsp:nvSpPr>
        <dsp:cNvPr id="0" name=""/>
        <dsp:cNvSpPr/>
      </dsp:nvSpPr>
      <dsp:spPr>
        <a:xfrm>
          <a:off x="6788100" y="3381116"/>
          <a:ext cx="548810" cy="125727"/>
        </a:xfrm>
        <a:custGeom>
          <a:avLst/>
          <a:gdLst/>
          <a:ahLst/>
          <a:cxnLst/>
          <a:rect l="0" t="0" r="0" b="0"/>
          <a:pathLst>
            <a:path>
              <a:moveTo>
                <a:pt x="548810" y="0"/>
              </a:moveTo>
              <a:lnTo>
                <a:pt x="548810" y="63362"/>
              </a:lnTo>
              <a:lnTo>
                <a:pt x="0" y="63362"/>
              </a:lnTo>
              <a:lnTo>
                <a:pt x="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E27A7B-9C2E-4CD8-A8F1-8E7BD10E8B20}">
      <dsp:nvSpPr>
        <dsp:cNvPr id="0" name=""/>
        <dsp:cNvSpPr/>
      </dsp:nvSpPr>
      <dsp:spPr>
        <a:xfrm>
          <a:off x="6239289" y="2856254"/>
          <a:ext cx="1097620" cy="125727"/>
        </a:xfrm>
        <a:custGeom>
          <a:avLst/>
          <a:gdLst/>
          <a:ahLst/>
          <a:cxnLst/>
          <a:rect l="0" t="0" r="0" b="0"/>
          <a:pathLst>
            <a:path>
              <a:moveTo>
                <a:pt x="0" y="0"/>
              </a:moveTo>
              <a:lnTo>
                <a:pt x="0" y="63362"/>
              </a:lnTo>
              <a:lnTo>
                <a:pt x="1097620" y="63362"/>
              </a:lnTo>
              <a:lnTo>
                <a:pt x="1097620" y="125727"/>
              </a:lnTo>
            </a:path>
          </a:pathLst>
        </a:custGeom>
        <a:noFill/>
        <a:ln w="55000" cap="flat" cmpd="thickThin"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860DCE-5DDE-4F2A-9481-6B3B360B7691}">
      <dsp:nvSpPr>
        <dsp:cNvPr id="0" name=""/>
        <dsp:cNvSpPr/>
      </dsp:nvSpPr>
      <dsp:spPr>
        <a:xfrm>
          <a:off x="5141669" y="3381116"/>
          <a:ext cx="548810" cy="125727"/>
        </a:xfrm>
        <a:custGeom>
          <a:avLst/>
          <a:gdLst/>
          <a:ahLst/>
          <a:cxnLst/>
          <a:rect l="0" t="0" r="0" b="0"/>
          <a:pathLst>
            <a:path>
              <a:moveTo>
                <a:pt x="0" y="0"/>
              </a:moveTo>
              <a:lnTo>
                <a:pt x="0" y="63362"/>
              </a:lnTo>
              <a:lnTo>
                <a:pt x="548810" y="63362"/>
              </a:lnTo>
              <a:lnTo>
                <a:pt x="54881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DE01D-0FBF-486E-B811-CAB8EE92F23F}">
      <dsp:nvSpPr>
        <dsp:cNvPr id="0" name=""/>
        <dsp:cNvSpPr/>
      </dsp:nvSpPr>
      <dsp:spPr>
        <a:xfrm>
          <a:off x="4592859" y="3381116"/>
          <a:ext cx="548810" cy="125727"/>
        </a:xfrm>
        <a:custGeom>
          <a:avLst/>
          <a:gdLst/>
          <a:ahLst/>
          <a:cxnLst/>
          <a:rect l="0" t="0" r="0" b="0"/>
          <a:pathLst>
            <a:path>
              <a:moveTo>
                <a:pt x="548810" y="0"/>
              </a:moveTo>
              <a:lnTo>
                <a:pt x="548810" y="63362"/>
              </a:lnTo>
              <a:lnTo>
                <a:pt x="0" y="63362"/>
              </a:lnTo>
              <a:lnTo>
                <a:pt x="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7A2FB8-846B-4CEE-B7BA-4FDA4BC37FDE}">
      <dsp:nvSpPr>
        <dsp:cNvPr id="0" name=""/>
        <dsp:cNvSpPr/>
      </dsp:nvSpPr>
      <dsp:spPr>
        <a:xfrm>
          <a:off x="5141669" y="2856254"/>
          <a:ext cx="1097620" cy="125727"/>
        </a:xfrm>
        <a:custGeom>
          <a:avLst/>
          <a:gdLst/>
          <a:ahLst/>
          <a:cxnLst/>
          <a:rect l="0" t="0" r="0" b="0"/>
          <a:pathLst>
            <a:path>
              <a:moveTo>
                <a:pt x="1097620" y="0"/>
              </a:moveTo>
              <a:lnTo>
                <a:pt x="1097620" y="63362"/>
              </a:lnTo>
              <a:lnTo>
                <a:pt x="0" y="63362"/>
              </a:lnTo>
              <a:lnTo>
                <a:pt x="0" y="125727"/>
              </a:lnTo>
            </a:path>
          </a:pathLst>
        </a:custGeom>
        <a:noFill/>
        <a:ln w="55000" cap="flat" cmpd="thickThin"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CCC944-EA14-4503-B9F8-F6C141657FDA}">
      <dsp:nvSpPr>
        <dsp:cNvPr id="0" name=""/>
        <dsp:cNvSpPr/>
      </dsp:nvSpPr>
      <dsp:spPr>
        <a:xfrm>
          <a:off x="4044048" y="2331392"/>
          <a:ext cx="2195240" cy="125727"/>
        </a:xfrm>
        <a:custGeom>
          <a:avLst/>
          <a:gdLst/>
          <a:ahLst/>
          <a:cxnLst/>
          <a:rect l="0" t="0" r="0" b="0"/>
          <a:pathLst>
            <a:path>
              <a:moveTo>
                <a:pt x="0" y="0"/>
              </a:moveTo>
              <a:lnTo>
                <a:pt x="0" y="63362"/>
              </a:lnTo>
              <a:lnTo>
                <a:pt x="2195240" y="63362"/>
              </a:lnTo>
              <a:lnTo>
                <a:pt x="2195240" y="125727"/>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83ED61-EC72-4FD8-A8AE-1DDA4C4332CA}">
      <dsp:nvSpPr>
        <dsp:cNvPr id="0" name=""/>
        <dsp:cNvSpPr/>
      </dsp:nvSpPr>
      <dsp:spPr>
        <a:xfrm>
          <a:off x="2946428" y="3381116"/>
          <a:ext cx="548810" cy="125727"/>
        </a:xfrm>
        <a:custGeom>
          <a:avLst/>
          <a:gdLst/>
          <a:ahLst/>
          <a:cxnLst/>
          <a:rect l="0" t="0" r="0" b="0"/>
          <a:pathLst>
            <a:path>
              <a:moveTo>
                <a:pt x="0" y="0"/>
              </a:moveTo>
              <a:lnTo>
                <a:pt x="0" y="63362"/>
              </a:lnTo>
              <a:lnTo>
                <a:pt x="548810" y="63362"/>
              </a:lnTo>
              <a:lnTo>
                <a:pt x="54881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2705FD-0072-4AA6-95B5-B52C3F601A3D}">
      <dsp:nvSpPr>
        <dsp:cNvPr id="0" name=""/>
        <dsp:cNvSpPr/>
      </dsp:nvSpPr>
      <dsp:spPr>
        <a:xfrm>
          <a:off x="2397618" y="3381116"/>
          <a:ext cx="548810" cy="125727"/>
        </a:xfrm>
        <a:custGeom>
          <a:avLst/>
          <a:gdLst/>
          <a:ahLst/>
          <a:cxnLst/>
          <a:rect l="0" t="0" r="0" b="0"/>
          <a:pathLst>
            <a:path>
              <a:moveTo>
                <a:pt x="548810" y="0"/>
              </a:moveTo>
              <a:lnTo>
                <a:pt x="548810" y="63362"/>
              </a:lnTo>
              <a:lnTo>
                <a:pt x="0" y="63362"/>
              </a:lnTo>
              <a:lnTo>
                <a:pt x="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532ED3-7FB2-4495-AD3C-F7872F87BDE4}">
      <dsp:nvSpPr>
        <dsp:cNvPr id="0" name=""/>
        <dsp:cNvSpPr/>
      </dsp:nvSpPr>
      <dsp:spPr>
        <a:xfrm>
          <a:off x="1848808" y="2856254"/>
          <a:ext cx="1097620" cy="125727"/>
        </a:xfrm>
        <a:custGeom>
          <a:avLst/>
          <a:gdLst/>
          <a:ahLst/>
          <a:cxnLst/>
          <a:rect l="0" t="0" r="0" b="0"/>
          <a:pathLst>
            <a:path>
              <a:moveTo>
                <a:pt x="0" y="0"/>
              </a:moveTo>
              <a:lnTo>
                <a:pt x="0" y="63362"/>
              </a:lnTo>
              <a:lnTo>
                <a:pt x="1097620" y="63362"/>
              </a:lnTo>
              <a:lnTo>
                <a:pt x="1097620" y="125727"/>
              </a:lnTo>
            </a:path>
          </a:pathLst>
        </a:custGeom>
        <a:noFill/>
        <a:ln w="55000" cap="flat" cmpd="thickThin"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8431C1-396D-4E35-8787-5724C7D2D7C9}">
      <dsp:nvSpPr>
        <dsp:cNvPr id="0" name=""/>
        <dsp:cNvSpPr/>
      </dsp:nvSpPr>
      <dsp:spPr>
        <a:xfrm>
          <a:off x="751187" y="3381116"/>
          <a:ext cx="548810" cy="125727"/>
        </a:xfrm>
        <a:custGeom>
          <a:avLst/>
          <a:gdLst/>
          <a:ahLst/>
          <a:cxnLst/>
          <a:rect l="0" t="0" r="0" b="0"/>
          <a:pathLst>
            <a:path>
              <a:moveTo>
                <a:pt x="0" y="0"/>
              </a:moveTo>
              <a:lnTo>
                <a:pt x="0" y="63362"/>
              </a:lnTo>
              <a:lnTo>
                <a:pt x="548810" y="63362"/>
              </a:lnTo>
              <a:lnTo>
                <a:pt x="54881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3DDCAC-3CFB-4830-8C2D-5A4B2D20FCBB}">
      <dsp:nvSpPr>
        <dsp:cNvPr id="0" name=""/>
        <dsp:cNvSpPr/>
      </dsp:nvSpPr>
      <dsp:spPr>
        <a:xfrm>
          <a:off x="202377" y="3381116"/>
          <a:ext cx="548810" cy="125727"/>
        </a:xfrm>
        <a:custGeom>
          <a:avLst/>
          <a:gdLst/>
          <a:ahLst/>
          <a:cxnLst/>
          <a:rect l="0" t="0" r="0" b="0"/>
          <a:pathLst>
            <a:path>
              <a:moveTo>
                <a:pt x="548810" y="0"/>
              </a:moveTo>
              <a:lnTo>
                <a:pt x="548810" y="63362"/>
              </a:lnTo>
              <a:lnTo>
                <a:pt x="0" y="63362"/>
              </a:lnTo>
              <a:lnTo>
                <a:pt x="0" y="125727"/>
              </a:lnTo>
            </a:path>
          </a:pathLst>
        </a:custGeom>
        <a:noFill/>
        <a:ln w="55000" cap="flat" cmpd="thickThin"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80092E-1238-4A7B-97B8-40F1789C4EAA}">
      <dsp:nvSpPr>
        <dsp:cNvPr id="0" name=""/>
        <dsp:cNvSpPr/>
      </dsp:nvSpPr>
      <dsp:spPr>
        <a:xfrm>
          <a:off x="751187" y="2856254"/>
          <a:ext cx="1097620" cy="125727"/>
        </a:xfrm>
        <a:custGeom>
          <a:avLst/>
          <a:gdLst/>
          <a:ahLst/>
          <a:cxnLst/>
          <a:rect l="0" t="0" r="0" b="0"/>
          <a:pathLst>
            <a:path>
              <a:moveTo>
                <a:pt x="1097620" y="0"/>
              </a:moveTo>
              <a:lnTo>
                <a:pt x="1097620" y="63362"/>
              </a:lnTo>
              <a:lnTo>
                <a:pt x="0" y="63362"/>
              </a:lnTo>
              <a:lnTo>
                <a:pt x="0" y="125727"/>
              </a:lnTo>
            </a:path>
          </a:pathLst>
        </a:custGeom>
        <a:noFill/>
        <a:ln w="55000" cap="flat" cmpd="thickThin"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7F00C0-6E43-4F55-8E41-62B7E2014425}">
      <dsp:nvSpPr>
        <dsp:cNvPr id="0" name=""/>
        <dsp:cNvSpPr/>
      </dsp:nvSpPr>
      <dsp:spPr>
        <a:xfrm>
          <a:off x="1848808" y="2331392"/>
          <a:ext cx="2195240" cy="125727"/>
        </a:xfrm>
        <a:custGeom>
          <a:avLst/>
          <a:gdLst/>
          <a:ahLst/>
          <a:cxnLst/>
          <a:rect l="0" t="0" r="0" b="0"/>
          <a:pathLst>
            <a:path>
              <a:moveTo>
                <a:pt x="2195240" y="0"/>
              </a:moveTo>
              <a:lnTo>
                <a:pt x="2195240" y="63362"/>
              </a:lnTo>
              <a:lnTo>
                <a:pt x="0" y="63362"/>
              </a:lnTo>
              <a:lnTo>
                <a:pt x="0" y="125727"/>
              </a:lnTo>
            </a:path>
          </a:pathLst>
        </a:custGeom>
        <a:noFill/>
        <a:ln w="55000" cap="flat" cmpd="thickThin"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7D96B6-0674-4C68-B7BD-EF4F2193B9B2}">
      <dsp:nvSpPr>
        <dsp:cNvPr id="0" name=""/>
        <dsp:cNvSpPr/>
      </dsp:nvSpPr>
      <dsp:spPr>
        <a:xfrm>
          <a:off x="3844481" y="1932257"/>
          <a:ext cx="399134" cy="39913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D2E0B4-45BA-4D15-B675-69FFE9B20FC0}">
      <dsp:nvSpPr>
        <dsp:cNvPr id="0" name=""/>
        <dsp:cNvSpPr/>
      </dsp:nvSpPr>
      <dsp:spPr>
        <a:xfrm>
          <a:off x="4243616" y="1931259"/>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General Manager</a:t>
          </a:r>
          <a:endParaRPr lang="en-US" sz="800" kern="1200" dirty="0"/>
        </a:p>
      </dsp:txBody>
      <dsp:txXfrm>
        <a:off x="4243616" y="1931259"/>
        <a:ext cx="598702" cy="399134"/>
      </dsp:txXfrm>
    </dsp:sp>
    <dsp:sp modelId="{8BB70A7D-F0CB-4216-A797-E9D08D0EC0CC}">
      <dsp:nvSpPr>
        <dsp:cNvPr id="0" name=""/>
        <dsp:cNvSpPr/>
      </dsp:nvSpPr>
      <dsp:spPr>
        <a:xfrm>
          <a:off x="1649240" y="2457119"/>
          <a:ext cx="399134" cy="399134"/>
        </a:xfrm>
        <a:prstGeom prst="ellipse">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B6D3E4-6B32-47D8-B23B-6BF469EFEA6A}">
      <dsp:nvSpPr>
        <dsp:cNvPr id="0" name=""/>
        <dsp:cNvSpPr/>
      </dsp:nvSpPr>
      <dsp:spPr>
        <a:xfrm>
          <a:off x="2048375" y="2456121"/>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Administrative Zone in-charge</a:t>
          </a:r>
          <a:endParaRPr lang="en-US" sz="800" kern="1200" dirty="0"/>
        </a:p>
      </dsp:txBody>
      <dsp:txXfrm>
        <a:off x="2048375" y="2456121"/>
        <a:ext cx="598702" cy="399134"/>
      </dsp:txXfrm>
    </dsp:sp>
    <dsp:sp modelId="{7CB9565E-46EB-4266-B9A5-83045938A15A}">
      <dsp:nvSpPr>
        <dsp:cNvPr id="0" name=""/>
        <dsp:cNvSpPr/>
      </dsp:nvSpPr>
      <dsp:spPr>
        <a:xfrm>
          <a:off x="551620" y="2981981"/>
          <a:ext cx="399134" cy="399134"/>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0F075D-068A-4CB0-A1AC-85EFE3B0158C}">
      <dsp:nvSpPr>
        <dsp:cNvPr id="0" name=""/>
        <dsp:cNvSpPr/>
      </dsp:nvSpPr>
      <dsp:spPr>
        <a:xfrm>
          <a:off x="950754" y="2980983"/>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Field in-charge</a:t>
          </a:r>
          <a:endParaRPr lang="en-US" sz="800" kern="1200" dirty="0"/>
        </a:p>
      </dsp:txBody>
      <dsp:txXfrm>
        <a:off x="950754" y="2980983"/>
        <a:ext cx="598702" cy="399134"/>
      </dsp:txXfrm>
    </dsp:sp>
    <dsp:sp modelId="{788E2FB1-A517-4FAB-84C3-AC572F3F8363}">
      <dsp:nvSpPr>
        <dsp:cNvPr id="0" name=""/>
        <dsp:cNvSpPr/>
      </dsp:nvSpPr>
      <dsp:spPr>
        <a:xfrm>
          <a:off x="2810"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983C7D-200E-4FE6-8460-85FDD81EC7B3}">
      <dsp:nvSpPr>
        <dsp:cNvPr id="0" name=""/>
        <dsp:cNvSpPr/>
      </dsp:nvSpPr>
      <dsp:spPr>
        <a:xfrm>
          <a:off x="401944"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50-ac-unit-in-charge</a:t>
          </a:r>
          <a:endParaRPr lang="en-US" sz="800" kern="1200" dirty="0"/>
        </a:p>
      </dsp:txBody>
      <dsp:txXfrm>
        <a:off x="401944" y="3505845"/>
        <a:ext cx="598702" cy="399134"/>
      </dsp:txXfrm>
    </dsp:sp>
    <dsp:sp modelId="{4CCA15AB-499A-4741-85B9-FD7E1013F963}">
      <dsp:nvSpPr>
        <dsp:cNvPr id="0" name=""/>
        <dsp:cNvSpPr/>
      </dsp:nvSpPr>
      <dsp:spPr>
        <a:xfrm>
          <a:off x="1100430"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581AB9-D4E1-4EDA-AF93-CCE3262AABCB}">
      <dsp:nvSpPr>
        <dsp:cNvPr id="0" name=""/>
        <dsp:cNvSpPr/>
      </dsp:nvSpPr>
      <dsp:spPr>
        <a:xfrm>
          <a:off x="1499565"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smtClean="0"/>
            <a:t>50-ac-unit-in-charge</a:t>
          </a:r>
          <a:endParaRPr lang="en-US" sz="800" kern="1200" dirty="0"/>
        </a:p>
      </dsp:txBody>
      <dsp:txXfrm>
        <a:off x="1499565" y="3505845"/>
        <a:ext cx="598702" cy="399134"/>
      </dsp:txXfrm>
    </dsp:sp>
    <dsp:sp modelId="{1743E42E-0C75-4CC5-AE02-3047DAF72447}">
      <dsp:nvSpPr>
        <dsp:cNvPr id="0" name=""/>
        <dsp:cNvSpPr/>
      </dsp:nvSpPr>
      <dsp:spPr>
        <a:xfrm>
          <a:off x="2746861" y="2981981"/>
          <a:ext cx="399134" cy="399134"/>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D4151C-7D6D-42F3-A653-030C2772994B}">
      <dsp:nvSpPr>
        <dsp:cNvPr id="0" name=""/>
        <dsp:cNvSpPr/>
      </dsp:nvSpPr>
      <dsp:spPr>
        <a:xfrm>
          <a:off x="3145995" y="2980983"/>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Field in-charge</a:t>
          </a:r>
          <a:endParaRPr lang="en-US" sz="800" kern="1200" dirty="0"/>
        </a:p>
      </dsp:txBody>
      <dsp:txXfrm>
        <a:off x="3145995" y="2980983"/>
        <a:ext cx="598702" cy="399134"/>
      </dsp:txXfrm>
    </dsp:sp>
    <dsp:sp modelId="{2905E0B3-8A3B-41A3-A58F-9A4259699AAB}">
      <dsp:nvSpPr>
        <dsp:cNvPr id="0" name=""/>
        <dsp:cNvSpPr/>
      </dsp:nvSpPr>
      <dsp:spPr>
        <a:xfrm>
          <a:off x="2198050"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DA797C-D456-414B-95CF-614ADECCCCA1}">
      <dsp:nvSpPr>
        <dsp:cNvPr id="0" name=""/>
        <dsp:cNvSpPr/>
      </dsp:nvSpPr>
      <dsp:spPr>
        <a:xfrm>
          <a:off x="2597185"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smtClean="0"/>
            <a:t>50-ac-unit-in-charge</a:t>
          </a:r>
          <a:endParaRPr lang="en-US" sz="800" kern="1200" dirty="0"/>
        </a:p>
      </dsp:txBody>
      <dsp:txXfrm>
        <a:off x="2597185" y="3505845"/>
        <a:ext cx="598702" cy="399134"/>
      </dsp:txXfrm>
    </dsp:sp>
    <dsp:sp modelId="{5838BC27-AC9C-4592-9F45-A5E1531FFEFF}">
      <dsp:nvSpPr>
        <dsp:cNvPr id="0" name=""/>
        <dsp:cNvSpPr/>
      </dsp:nvSpPr>
      <dsp:spPr>
        <a:xfrm>
          <a:off x="3295671"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B0CCCD-DCA1-46EE-9658-3D6334740A49}">
      <dsp:nvSpPr>
        <dsp:cNvPr id="0" name=""/>
        <dsp:cNvSpPr/>
      </dsp:nvSpPr>
      <dsp:spPr>
        <a:xfrm>
          <a:off x="3694806"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smtClean="0"/>
            <a:t>50-ac-unit-in-charge</a:t>
          </a:r>
          <a:endParaRPr lang="en-US" sz="800" kern="1200" dirty="0"/>
        </a:p>
      </dsp:txBody>
      <dsp:txXfrm>
        <a:off x="3694806" y="3505845"/>
        <a:ext cx="598702" cy="399134"/>
      </dsp:txXfrm>
    </dsp:sp>
    <dsp:sp modelId="{ADE948ED-84E5-41C0-A766-623617DB894C}">
      <dsp:nvSpPr>
        <dsp:cNvPr id="0" name=""/>
        <dsp:cNvSpPr/>
      </dsp:nvSpPr>
      <dsp:spPr>
        <a:xfrm>
          <a:off x="6039722" y="2457119"/>
          <a:ext cx="399134" cy="399134"/>
        </a:xfrm>
        <a:prstGeom prst="ellipse">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37DA41-DBDE-44C5-B518-790DF21984E0}">
      <dsp:nvSpPr>
        <dsp:cNvPr id="0" name=""/>
        <dsp:cNvSpPr/>
      </dsp:nvSpPr>
      <dsp:spPr>
        <a:xfrm>
          <a:off x="6438857" y="2456121"/>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Administrative Zone in-charge</a:t>
          </a:r>
          <a:endParaRPr lang="en-US" sz="800" kern="1200" dirty="0"/>
        </a:p>
      </dsp:txBody>
      <dsp:txXfrm>
        <a:off x="6438857" y="2456121"/>
        <a:ext cx="598702" cy="399134"/>
      </dsp:txXfrm>
    </dsp:sp>
    <dsp:sp modelId="{456ECF6A-3F76-4D82-AFBA-2F8BA5312A16}">
      <dsp:nvSpPr>
        <dsp:cNvPr id="0" name=""/>
        <dsp:cNvSpPr/>
      </dsp:nvSpPr>
      <dsp:spPr>
        <a:xfrm>
          <a:off x="4942102" y="2981981"/>
          <a:ext cx="399134" cy="399134"/>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4C61E8-A1EC-41BF-B51A-DB05CD9BE01E}">
      <dsp:nvSpPr>
        <dsp:cNvPr id="0" name=""/>
        <dsp:cNvSpPr/>
      </dsp:nvSpPr>
      <dsp:spPr>
        <a:xfrm>
          <a:off x="5341236" y="2980983"/>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Field in-charge</a:t>
          </a:r>
          <a:endParaRPr lang="en-US" sz="800" kern="1200" dirty="0"/>
        </a:p>
      </dsp:txBody>
      <dsp:txXfrm>
        <a:off x="5341236" y="2980983"/>
        <a:ext cx="598702" cy="399134"/>
      </dsp:txXfrm>
    </dsp:sp>
    <dsp:sp modelId="{3119E380-C2AE-4C4D-B07B-CC787EC9BD43}">
      <dsp:nvSpPr>
        <dsp:cNvPr id="0" name=""/>
        <dsp:cNvSpPr/>
      </dsp:nvSpPr>
      <dsp:spPr>
        <a:xfrm>
          <a:off x="4393291"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664EBD-96CA-4809-B768-E0CE5FE5AAF5}">
      <dsp:nvSpPr>
        <dsp:cNvPr id="0" name=""/>
        <dsp:cNvSpPr/>
      </dsp:nvSpPr>
      <dsp:spPr>
        <a:xfrm>
          <a:off x="4792426"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50-ac-unit-in-charge</a:t>
          </a:r>
          <a:endParaRPr lang="en-US" sz="800" kern="1200" dirty="0"/>
        </a:p>
      </dsp:txBody>
      <dsp:txXfrm>
        <a:off x="4792426" y="3505845"/>
        <a:ext cx="598702" cy="399134"/>
      </dsp:txXfrm>
    </dsp:sp>
    <dsp:sp modelId="{3DBD3DD3-9817-4211-890B-DA1C1506C271}">
      <dsp:nvSpPr>
        <dsp:cNvPr id="0" name=""/>
        <dsp:cNvSpPr/>
      </dsp:nvSpPr>
      <dsp:spPr>
        <a:xfrm>
          <a:off x="5490912"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A8F77C-E96E-43DF-B4F3-C04FEAE1DC71}">
      <dsp:nvSpPr>
        <dsp:cNvPr id="0" name=""/>
        <dsp:cNvSpPr/>
      </dsp:nvSpPr>
      <dsp:spPr>
        <a:xfrm>
          <a:off x="5890046"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smtClean="0"/>
            <a:t>50-ac-unit-in-charge</a:t>
          </a:r>
          <a:endParaRPr lang="en-US" sz="800" kern="1200" dirty="0"/>
        </a:p>
      </dsp:txBody>
      <dsp:txXfrm>
        <a:off x="5890046" y="3505845"/>
        <a:ext cx="598702" cy="399134"/>
      </dsp:txXfrm>
    </dsp:sp>
    <dsp:sp modelId="{5D6BEED5-2538-4EC3-A5A0-E09FE0AD759E}">
      <dsp:nvSpPr>
        <dsp:cNvPr id="0" name=""/>
        <dsp:cNvSpPr/>
      </dsp:nvSpPr>
      <dsp:spPr>
        <a:xfrm>
          <a:off x="7137342" y="2981981"/>
          <a:ext cx="399134" cy="399134"/>
        </a:xfrm>
        <a:prstGeom prst="ellipse">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FC590C-40A9-4BD3-B565-87AE7678941E}">
      <dsp:nvSpPr>
        <dsp:cNvPr id="0" name=""/>
        <dsp:cNvSpPr/>
      </dsp:nvSpPr>
      <dsp:spPr>
        <a:xfrm>
          <a:off x="7536477" y="2980983"/>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Field in-charge</a:t>
          </a:r>
          <a:endParaRPr lang="en-US" sz="800" kern="1200" dirty="0"/>
        </a:p>
      </dsp:txBody>
      <dsp:txXfrm>
        <a:off x="7536477" y="2980983"/>
        <a:ext cx="598702" cy="399134"/>
      </dsp:txXfrm>
    </dsp:sp>
    <dsp:sp modelId="{5FB657D8-CD59-4687-B4BE-F9005F8DF175}">
      <dsp:nvSpPr>
        <dsp:cNvPr id="0" name=""/>
        <dsp:cNvSpPr/>
      </dsp:nvSpPr>
      <dsp:spPr>
        <a:xfrm>
          <a:off x="6588532"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E826F6-3714-48F5-8DD3-E28B63D26C45}">
      <dsp:nvSpPr>
        <dsp:cNvPr id="0" name=""/>
        <dsp:cNvSpPr/>
      </dsp:nvSpPr>
      <dsp:spPr>
        <a:xfrm>
          <a:off x="6987667"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dirty="0" smtClean="0"/>
            <a:t>50-ac-unit-in-charge</a:t>
          </a:r>
          <a:endParaRPr lang="en-US" sz="800" kern="1200" dirty="0"/>
        </a:p>
      </dsp:txBody>
      <dsp:txXfrm>
        <a:off x="6987667" y="3505845"/>
        <a:ext cx="598702" cy="399134"/>
      </dsp:txXfrm>
    </dsp:sp>
    <dsp:sp modelId="{10D9B527-B907-4960-B280-085708CFB685}">
      <dsp:nvSpPr>
        <dsp:cNvPr id="0" name=""/>
        <dsp:cNvSpPr/>
      </dsp:nvSpPr>
      <dsp:spPr>
        <a:xfrm>
          <a:off x="7686153" y="3506843"/>
          <a:ext cx="399134" cy="399134"/>
        </a:xfrm>
        <a:prstGeom prst="ellipse">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D9D9CB-57D3-4126-8D22-379D1914B4C9}">
      <dsp:nvSpPr>
        <dsp:cNvPr id="0" name=""/>
        <dsp:cNvSpPr/>
      </dsp:nvSpPr>
      <dsp:spPr>
        <a:xfrm>
          <a:off x="8085287" y="3505845"/>
          <a:ext cx="598702" cy="399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sz="800" kern="1200" smtClean="0"/>
            <a:t>50-ac-unit-in-charge</a:t>
          </a:r>
          <a:endParaRPr lang="en-US" sz="800" kern="1200" dirty="0"/>
        </a:p>
      </dsp:txBody>
      <dsp:txXfrm>
        <a:off x="8085287" y="3505845"/>
        <a:ext cx="598702" cy="399134"/>
      </dsp:txXfrm>
    </dsp:sp>
  </dsp:spTree>
</dsp:drawing>
</file>

<file path=ppt/diagrams/layout1.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4/5/2016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4/5/2016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4/5/2016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4/5/2016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4/5/2016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1201"/>
            <a:ext cx="7772400" cy="1619250"/>
          </a:xfrm>
        </p:spPr>
        <p:txBody>
          <a:bodyPr>
            <a:normAutofit fontScale="90000"/>
          </a:bodyPr>
          <a:lstStyle/>
          <a:p>
            <a:r>
              <a:rPr lang="en-US" sz="4000" dirty="0" smtClean="0">
                <a:latin typeface="Times New Roman" pitchFamily="18" charset="0"/>
                <a:cs typeface="Times New Roman" pitchFamily="18" charset="0"/>
              </a:rPr>
              <a:t>Study on understanding how government is resolving Land </a:t>
            </a:r>
            <a:r>
              <a:rPr lang="en-US" sz="4000" dirty="0">
                <a:latin typeface="Times New Roman" pitchFamily="18" charset="0"/>
                <a:cs typeface="Times New Roman" pitchFamily="18" charset="0"/>
              </a:rPr>
              <a:t>disputes in Myanmar</a:t>
            </a:r>
            <a:endParaRPr lang="en-US" sz="4000" dirty="0">
              <a:latin typeface="Times New Roman" pitchFamily="18" charset="0"/>
              <a:cs typeface="Times New Roman" pitchFamily="18" charset="0"/>
            </a:endParaRPr>
          </a:p>
        </p:txBody>
      </p:sp>
      <p:sp>
        <p:nvSpPr>
          <p:cNvPr id="3" name="Subtitle 2"/>
          <p:cNvSpPr>
            <a:spLocks noGrp="1"/>
          </p:cNvSpPr>
          <p:nvPr>
            <p:ph type="subTitle" idx="1"/>
          </p:nvPr>
        </p:nvSpPr>
        <p:spPr>
          <a:xfrm>
            <a:off x="186519" y="5410200"/>
            <a:ext cx="6400800" cy="1295400"/>
          </a:xfrm>
        </p:spPr>
        <p:txBody>
          <a:bodyPr>
            <a:normAutofit fontScale="92500" lnSpcReduction="10000"/>
          </a:bodyPr>
          <a:lstStyle/>
          <a:p>
            <a:r>
              <a:rPr lang="en-US" dirty="0" smtClean="0">
                <a:solidFill>
                  <a:srgbClr val="FFFF00"/>
                </a:solidFill>
                <a:latin typeface="Arial Rounded MT Bold" panose="020F0704030504030204" pitchFamily="34" charset="0"/>
              </a:rPr>
              <a:t>Wayan Tin Maung Win &amp; Ni </a:t>
            </a:r>
            <a:r>
              <a:rPr lang="en-US" dirty="0" err="1" smtClean="0">
                <a:solidFill>
                  <a:srgbClr val="FFFF00"/>
                </a:solidFill>
                <a:latin typeface="Arial Rounded MT Bold" panose="020F0704030504030204" pitchFamily="34" charset="0"/>
              </a:rPr>
              <a:t>Ni</a:t>
            </a:r>
            <a:r>
              <a:rPr lang="en-US" dirty="0" smtClean="0">
                <a:solidFill>
                  <a:srgbClr val="FFFF00"/>
                </a:solidFill>
                <a:latin typeface="Arial Rounded MT Bold" panose="020F0704030504030204" pitchFamily="34" charset="0"/>
              </a:rPr>
              <a:t> Than</a:t>
            </a:r>
          </a:p>
          <a:p>
            <a:r>
              <a:rPr lang="en-US" dirty="0" smtClean="0">
                <a:solidFill>
                  <a:srgbClr val="FFFF00"/>
                </a:solidFill>
                <a:latin typeface="Arial Rounded MT Bold" panose="020F0704030504030204" pitchFamily="34" charset="0"/>
              </a:rPr>
              <a:t>Share Mercy</a:t>
            </a:r>
          </a:p>
          <a:p>
            <a:r>
              <a:rPr lang="en-US" dirty="0" smtClean="0">
                <a:solidFill>
                  <a:srgbClr val="FFFF00"/>
                </a:solidFill>
                <a:latin typeface="Arial Rounded MT Bold" panose="020F0704030504030204" pitchFamily="34" charset="0"/>
              </a:rPr>
              <a:t>6-April-2016 </a:t>
            </a:r>
            <a:endParaRPr lang="en-US" dirty="0">
              <a:solidFill>
                <a:srgbClr val="FFFF00"/>
              </a:solidFill>
              <a:latin typeface="Arial Rounded MT Bold" panose="020F0704030504030204" pitchFamily="34" charset="0"/>
            </a:endParaRPr>
          </a:p>
        </p:txBody>
      </p:sp>
      <p:pic>
        <p:nvPicPr>
          <p:cNvPr id="4" name="Picture 3" descr="ShareMercyLogo(smallJpg)"/>
          <p:cNvPicPr/>
          <p:nvPr/>
        </p:nvPicPr>
        <p:blipFill>
          <a:blip r:embed="rId2" cstate="email"/>
          <a:stretch>
            <a:fillRect/>
          </a:stretch>
        </p:blipFill>
        <p:spPr bwMode="auto">
          <a:xfrm>
            <a:off x="152400" y="228600"/>
            <a:ext cx="2771043" cy="1008184"/>
          </a:xfrm>
          <a:prstGeom prst="rect">
            <a:avLst/>
          </a:prstGeom>
          <a:noFill/>
          <a:ln w="9525">
            <a:noFill/>
            <a:miter lim="800000"/>
            <a:headEnd/>
            <a:tailEnd/>
          </a:ln>
        </p:spPr>
      </p:pic>
      <p:pic>
        <p:nvPicPr>
          <p:cNvPr id="5" name="Picture 4" descr="C:\Users\safety\Pictures\LCG logo jpeg.jpg"/>
          <p:cNvPicPr/>
          <p:nvPr/>
        </p:nvPicPr>
        <p:blipFill>
          <a:blip r:embed="rId3" cstate="email"/>
          <a:srcRect/>
          <a:stretch>
            <a:fillRect/>
          </a:stretch>
        </p:blipFill>
        <p:spPr bwMode="auto">
          <a:xfrm>
            <a:off x="7620000" y="304800"/>
            <a:ext cx="1366373" cy="16646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3050"/>
            <a:ext cx="8382000" cy="1143000"/>
          </a:xfrm>
        </p:spPr>
        <p:txBody>
          <a:bodyPr>
            <a:normAutofit fontScale="90000"/>
          </a:bodyPr>
          <a:lstStyle/>
          <a:p>
            <a:r>
              <a:rPr lang="en-US" dirty="0" smtClean="0"/>
              <a:t/>
            </a:r>
            <a:br>
              <a:rPr lang="en-US" dirty="0" smtClean="0"/>
            </a:br>
            <a:r>
              <a:rPr lang="en-US" dirty="0" smtClean="0"/>
              <a:t>2. How </a:t>
            </a:r>
            <a:r>
              <a:rPr lang="en-US" dirty="0" smtClean="0"/>
              <a:t>the Land had been acquired </a:t>
            </a:r>
            <a:br>
              <a:rPr lang="en-US" dirty="0" smtClean="0"/>
            </a:br>
            <a:endParaRPr lang="en-US" dirty="0"/>
          </a:p>
        </p:txBody>
      </p:sp>
      <p:sp>
        <p:nvSpPr>
          <p:cNvPr id="3" name="Content Placeholder 2"/>
          <p:cNvSpPr>
            <a:spLocks noGrp="1"/>
          </p:cNvSpPr>
          <p:nvPr>
            <p:ph sz="quarter" idx="2"/>
          </p:nvPr>
        </p:nvSpPr>
        <p:spPr>
          <a:xfrm>
            <a:off x="457200" y="1143000"/>
            <a:ext cx="4040188" cy="5486400"/>
          </a:xfrm>
        </p:spPr>
        <p:txBody>
          <a:bodyPr>
            <a:noAutofit/>
          </a:bodyPr>
          <a:lstStyle/>
          <a:p>
            <a:pPr marL="463550" indent="-354013">
              <a:buFont typeface="+mj-lt"/>
              <a:buAutoNum type="arabicPeriod"/>
            </a:pPr>
            <a:r>
              <a:rPr lang="en-US" sz="1700" dirty="0" err="1" smtClean="0">
                <a:latin typeface="Times New Roman" pitchFamily="18" charset="0"/>
                <a:cs typeface="Times New Roman" pitchFamily="18" charset="0"/>
              </a:rPr>
              <a:t>Thilawar</a:t>
            </a:r>
            <a:r>
              <a:rPr lang="en-US" sz="1700" dirty="0" smtClean="0">
                <a:latin typeface="Times New Roman" pitchFamily="18" charset="0"/>
                <a:cs typeface="Times New Roman" pitchFamily="18" charset="0"/>
              </a:rPr>
              <a:t> Case, farmlands were </a:t>
            </a:r>
            <a:r>
              <a:rPr lang="en-US" sz="1700" dirty="0" smtClean="0">
                <a:latin typeface="Times New Roman" pitchFamily="18" charset="0"/>
                <a:cs typeface="Times New Roman" pitchFamily="18" charset="0"/>
              </a:rPr>
              <a:t>confiscated by </a:t>
            </a:r>
            <a:r>
              <a:rPr lang="en-US" sz="1700" dirty="0" smtClean="0">
                <a:latin typeface="Times New Roman" pitchFamily="18" charset="0"/>
                <a:cs typeface="Times New Roman" pitchFamily="18" charset="0"/>
              </a:rPr>
              <a:t>Settlement and Housing Dept. by </a:t>
            </a:r>
            <a:r>
              <a:rPr lang="en-US" sz="1700" dirty="0" smtClean="0">
                <a:latin typeface="Times New Roman" pitchFamily="18" charset="0"/>
                <a:cs typeface="Times New Roman" pitchFamily="18" charset="0"/>
              </a:rPr>
              <a:t>force for the first time 1996-97 (choose bullet or Ks. 20,000 and migrated to Aung Chan Thar Ward, </a:t>
            </a:r>
            <a:r>
              <a:rPr lang="en-US" sz="1700" dirty="0" err="1" smtClean="0">
                <a:latin typeface="Times New Roman" pitchFamily="18" charset="0"/>
                <a:cs typeface="Times New Roman" pitchFamily="18" charset="0"/>
              </a:rPr>
              <a:t>Thanlyin</a:t>
            </a:r>
            <a:r>
              <a:rPr lang="en-US" sz="1700" dirty="0" smtClean="0">
                <a:latin typeface="Times New Roman" pitchFamily="18" charset="0"/>
                <a:cs typeface="Times New Roman" pitchFamily="18" charset="0"/>
              </a:rPr>
              <a:t>), 2012 by GAD calling for confiscated information meeting at Monastery </a:t>
            </a:r>
            <a:endParaRPr lang="en-US" sz="1700" dirty="0" smtClean="0">
              <a:latin typeface="Times New Roman" pitchFamily="18" charset="0"/>
              <a:cs typeface="Times New Roman" pitchFamily="18" charset="0"/>
            </a:endParaRPr>
          </a:p>
          <a:p>
            <a:pPr marL="463550" indent="-354013">
              <a:buFont typeface="+mj-lt"/>
              <a:buAutoNum type="arabicPeriod"/>
            </a:pPr>
            <a:r>
              <a:rPr lang="en-US" sz="1700" dirty="0" err="1" smtClean="0">
                <a:latin typeface="Times New Roman" pitchFamily="18" charset="0"/>
                <a:cs typeface="Times New Roman" pitchFamily="18" charset="0"/>
              </a:rPr>
              <a:t>Ayeyashwewar</a:t>
            </a:r>
            <a:r>
              <a:rPr lang="en-US" sz="1700" dirty="0" smtClean="0">
                <a:latin typeface="Times New Roman" pitchFamily="18" charset="0"/>
                <a:cs typeface="Times New Roman" pitchFamily="18" charset="0"/>
              </a:rPr>
              <a:t> case, </a:t>
            </a:r>
            <a:r>
              <a:rPr lang="en-US" sz="1700" dirty="0" smtClean="0">
                <a:latin typeface="Times New Roman" pitchFamily="18" charset="0"/>
                <a:cs typeface="Times New Roman" pitchFamily="18" charset="0"/>
              </a:rPr>
              <a:t>Regional Commander’s family member established the Company using the power of Commander grabbed lands encircled among </a:t>
            </a:r>
            <a:r>
              <a:rPr lang="en-US" sz="1700" dirty="0" err="1" smtClean="0">
                <a:latin typeface="Times New Roman" pitchFamily="18" charset="0"/>
                <a:cs typeface="Times New Roman" pitchFamily="18" charset="0"/>
              </a:rPr>
              <a:t>Kangyidaunt</a:t>
            </a:r>
            <a:r>
              <a:rPr lang="en-US" sz="1700" dirty="0" smtClean="0">
                <a:latin typeface="Times New Roman" pitchFamily="18" charset="0"/>
                <a:cs typeface="Times New Roman" pitchFamily="18" charset="0"/>
              </a:rPr>
              <a:t>, </a:t>
            </a:r>
            <a:r>
              <a:rPr lang="en-US" sz="1700" dirty="0" err="1" smtClean="0">
                <a:latin typeface="Times New Roman" pitchFamily="18" charset="0"/>
                <a:cs typeface="Times New Roman" pitchFamily="18" charset="0"/>
              </a:rPr>
              <a:t>Tharboung</a:t>
            </a:r>
            <a:r>
              <a:rPr lang="en-US" sz="1700" dirty="0" smtClean="0">
                <a:latin typeface="Times New Roman" pitchFamily="18" charset="0"/>
                <a:cs typeface="Times New Roman" pitchFamily="18" charset="0"/>
              </a:rPr>
              <a:t>, </a:t>
            </a:r>
            <a:r>
              <a:rPr lang="en-US" sz="1700" dirty="0" err="1" smtClean="0">
                <a:latin typeface="Times New Roman" pitchFamily="18" charset="0"/>
                <a:cs typeface="Times New Roman" pitchFamily="18" charset="0"/>
              </a:rPr>
              <a:t>Kyaunggon</a:t>
            </a:r>
            <a:r>
              <a:rPr lang="en-US" sz="1700" dirty="0" smtClean="0">
                <a:latin typeface="Times New Roman" pitchFamily="18" charset="0"/>
                <a:cs typeface="Times New Roman" pitchFamily="18" charset="0"/>
              </a:rPr>
              <a:t> and </a:t>
            </a:r>
            <a:r>
              <a:rPr lang="en-US" sz="1700" dirty="0" err="1" smtClean="0">
                <a:latin typeface="Times New Roman" pitchFamily="18" charset="0"/>
                <a:cs typeface="Times New Roman" pitchFamily="18" charset="0"/>
              </a:rPr>
              <a:t>Yegyi</a:t>
            </a:r>
            <a:r>
              <a:rPr lang="en-US" sz="1700" dirty="0" smtClean="0">
                <a:latin typeface="Times New Roman" pitchFamily="18" charset="0"/>
                <a:cs typeface="Times New Roman" pitchFamily="18" charset="0"/>
              </a:rPr>
              <a:t> Townships to the range 41,200 ac.  </a:t>
            </a:r>
          </a:p>
          <a:p>
            <a:pPr marL="463550" indent="-354013">
              <a:buFont typeface="+mj-lt"/>
              <a:buAutoNum type="arabicPeriod"/>
            </a:pPr>
            <a:r>
              <a:rPr lang="en-US" sz="1700" dirty="0">
                <a:latin typeface="Times New Roman" pitchFamily="18" charset="0"/>
                <a:cs typeface="Times New Roman" pitchFamily="18" charset="0"/>
              </a:rPr>
              <a:t>In </a:t>
            </a:r>
            <a:r>
              <a:rPr lang="en-US" sz="1700" dirty="0" err="1">
                <a:latin typeface="Times New Roman" pitchFamily="18" charset="0"/>
                <a:cs typeface="Times New Roman" pitchFamily="18" charset="0"/>
              </a:rPr>
              <a:t>Pantanaw</a:t>
            </a:r>
            <a:r>
              <a:rPr lang="en-US" sz="1700" dirty="0">
                <a:latin typeface="Times New Roman" pitchFamily="18" charset="0"/>
                <a:cs typeface="Times New Roman" pitchFamily="18" charset="0"/>
              </a:rPr>
              <a:t> Urbanization, DAO called a meeting in 2000 at Monastery told them farmlands were occupied by the state for township </a:t>
            </a:r>
            <a:r>
              <a:rPr lang="en-US" sz="1700" dirty="0" smtClean="0">
                <a:latin typeface="Times New Roman" pitchFamily="18" charset="0"/>
                <a:cs typeface="Times New Roman" pitchFamily="18" charset="0"/>
              </a:rPr>
              <a:t>urbanization</a:t>
            </a:r>
            <a:endParaRPr lang="en-US" sz="1700" dirty="0">
              <a:latin typeface="Times New Roman" pitchFamily="18" charset="0"/>
              <a:cs typeface="Times New Roman" pitchFamily="18" charset="0"/>
            </a:endParaRPr>
          </a:p>
        </p:txBody>
      </p:sp>
      <p:pic>
        <p:nvPicPr>
          <p:cNvPr id="7" name="Content Placeholder 6"/>
          <p:cNvPicPr>
            <a:picLocks noGrp="1" noChangeAspect="1"/>
          </p:cNvPicPr>
          <p:nvPr>
            <p:ph sz="quarter" idx="4"/>
          </p:nvPr>
        </p:nvPicPr>
        <p:blipFill rotWithShape="1">
          <a:blip r:embed="rId2"/>
          <a:srcRect l="35899" t="23243" r="37706" b="26991"/>
          <a:stretch/>
        </p:blipFill>
        <p:spPr>
          <a:xfrm>
            <a:off x="5001683" y="1406525"/>
            <a:ext cx="3666067" cy="4495800"/>
          </a:xfrm>
          <a:prstGeom prst="rect">
            <a:avLst/>
          </a:prstGeom>
        </p:spPr>
      </p:pic>
    </p:spTree>
    <p:extLst>
      <p:ext uri="{BB962C8B-B14F-4D97-AF65-F5344CB8AC3E}">
        <p14:creationId xmlns:p14="http://schemas.microsoft.com/office/powerpoint/2010/main" val="2850099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458200" cy="5410200"/>
          </a:xfrm>
        </p:spPr>
        <p:txBody>
          <a:bodyPr>
            <a:normAutofit/>
          </a:bodyPr>
          <a:lstStyle/>
          <a:p>
            <a:pPr marL="519113" indent="-514350">
              <a:buFont typeface="+mj-lt"/>
              <a:buAutoNum type="arabicPeriod" startAt="4"/>
            </a:pPr>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Myaungmya</a:t>
            </a:r>
            <a:r>
              <a:rPr lang="en-US" dirty="0" smtClean="0">
                <a:latin typeface="Times New Roman" pitchFamily="18" charset="0"/>
                <a:cs typeface="Times New Roman" pitchFamily="18" charset="0"/>
              </a:rPr>
              <a:t> Industrial Zone, </a:t>
            </a:r>
            <a:r>
              <a:rPr lang="en-US" dirty="0" smtClean="0">
                <a:latin typeface="Times New Roman" pitchFamily="18" charset="0"/>
                <a:cs typeface="Times New Roman" pitchFamily="18" charset="0"/>
              </a:rPr>
              <a:t>in 1992, DAO </a:t>
            </a:r>
            <a:r>
              <a:rPr lang="en-US" dirty="0" smtClean="0">
                <a:latin typeface="Times New Roman" pitchFamily="18" charset="0"/>
                <a:cs typeface="Times New Roman" pitchFamily="18" charset="0"/>
              </a:rPr>
              <a:t>stated that he cancelled the tax slips and </a:t>
            </a:r>
            <a:r>
              <a:rPr lang="en-US" dirty="0" smtClean="0">
                <a:latin typeface="Times New Roman" pitchFamily="18" charset="0"/>
                <a:cs typeface="Times New Roman" pitchFamily="18" charset="0"/>
              </a:rPr>
              <a:t>land holders </a:t>
            </a:r>
            <a:r>
              <a:rPr lang="en-US" dirty="0" smtClean="0">
                <a:latin typeface="Times New Roman" pitchFamily="18" charset="0"/>
                <a:cs typeface="Times New Roman" pitchFamily="18" charset="0"/>
              </a:rPr>
              <a:t>were forced to sign the documents that they agreed farmland to be transforming into industrial zone.  </a:t>
            </a:r>
          </a:p>
          <a:p>
            <a:pPr marL="519113" indent="-514350">
              <a:buFont typeface="+mj-lt"/>
              <a:buAutoNum type="arabicPeriod" startAt="4"/>
            </a:pPr>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Nyaungdon</a:t>
            </a: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Dr</a:t>
            </a:r>
            <a:r>
              <a:rPr lang="en-US" dirty="0" smtClean="0">
                <a:latin typeface="Times New Roman" pitchFamily="18" charset="0"/>
                <a:cs typeface="Times New Roman" pitchFamily="18" charset="0"/>
              </a:rPr>
              <a:t>. Than </a:t>
            </a:r>
            <a:r>
              <a:rPr lang="en-US" dirty="0" smtClean="0">
                <a:latin typeface="Times New Roman" pitchFamily="18" charset="0"/>
                <a:cs typeface="Times New Roman" pitchFamily="18" charset="0"/>
              </a:rPr>
              <a:t>Htut developed the farmland from </a:t>
            </a:r>
            <a:r>
              <a:rPr lang="en-US" dirty="0" smtClean="0">
                <a:latin typeface="Times New Roman" pitchFamily="18" charset="0"/>
                <a:cs typeface="Times New Roman" pitchFamily="18" charset="0"/>
              </a:rPr>
              <a:t>the virgin land before he got the land grant in 2010.  Since 2006, Dr. Than </a:t>
            </a:r>
            <a:r>
              <a:rPr lang="en-US" dirty="0" err="1" smtClean="0">
                <a:latin typeface="Times New Roman" pitchFamily="18" charset="0"/>
                <a:cs typeface="Times New Roman" pitchFamily="18" charset="0"/>
              </a:rPr>
              <a:t>Htut</a:t>
            </a:r>
            <a:r>
              <a:rPr lang="en-US" dirty="0" smtClean="0">
                <a:latin typeface="Times New Roman" pitchFamily="18" charset="0"/>
                <a:cs typeface="Times New Roman" pitchFamily="18" charset="0"/>
              </a:rPr>
              <a:t> claimed the lands belongs to him. </a:t>
            </a:r>
            <a:endParaRPr lang="en-US"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381000" y="228600"/>
            <a:ext cx="8458200" cy="762000"/>
          </a:xfrm>
        </p:spPr>
        <p:txBody>
          <a:bodyPr>
            <a:normAutofit fontScale="90000"/>
          </a:bodyPr>
          <a:lstStyle/>
          <a:p>
            <a:r>
              <a:rPr lang="en-US" dirty="0" smtClean="0"/>
              <a:t/>
            </a:r>
            <a:br>
              <a:rPr lang="en-US" dirty="0" smtClean="0"/>
            </a:br>
            <a:r>
              <a:rPr lang="en-US" dirty="0" smtClean="0"/>
              <a:t>2. How </a:t>
            </a:r>
            <a:r>
              <a:rPr lang="en-US" dirty="0" smtClean="0"/>
              <a:t>the Land had been acquired </a:t>
            </a:r>
            <a:br>
              <a:rPr lang="en-US" dirty="0" smtClean="0"/>
            </a:br>
            <a:endParaRPr lang="en-US" dirty="0"/>
          </a:p>
        </p:txBody>
      </p:sp>
    </p:spTree>
    <p:extLst>
      <p:ext uri="{BB962C8B-B14F-4D97-AF65-F5344CB8AC3E}">
        <p14:creationId xmlns:p14="http://schemas.microsoft.com/office/powerpoint/2010/main" val="35396552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52400" y="1066800"/>
            <a:ext cx="3733800" cy="5614982"/>
          </a:xfrm>
        </p:spPr>
      </p:pic>
      <p:sp>
        <p:nvSpPr>
          <p:cNvPr id="5" name="Content Placeholder 4"/>
          <p:cNvSpPr>
            <a:spLocks noGrp="1"/>
          </p:cNvSpPr>
          <p:nvPr>
            <p:ph sz="half" idx="2"/>
          </p:nvPr>
        </p:nvSpPr>
        <p:spPr/>
        <p:txBody>
          <a:bodyPr/>
          <a:lstStyle/>
          <a:p>
            <a:r>
              <a:rPr lang="en-US" dirty="0" smtClean="0"/>
              <a:t>Class A – Ha. 400</a:t>
            </a:r>
          </a:p>
          <a:p>
            <a:r>
              <a:rPr lang="en-US" dirty="0" smtClean="0"/>
              <a:t>Class B – Ha. 2000</a:t>
            </a:r>
          </a:p>
          <a:p>
            <a:r>
              <a:rPr lang="en-US" dirty="0" smtClean="0"/>
              <a:t>Per </a:t>
            </a:r>
            <a:r>
              <a:rPr lang="en-US" dirty="0" err="1" smtClean="0"/>
              <a:t>metre</a:t>
            </a:r>
            <a:r>
              <a:rPr lang="en-US" dirty="0" smtClean="0"/>
              <a:t> sq. Cost - USD 65</a:t>
            </a:r>
          </a:p>
          <a:p>
            <a:r>
              <a:rPr lang="en-US" dirty="0" smtClean="0"/>
              <a:t>Tot. Company offered – 53  </a:t>
            </a:r>
            <a:endParaRPr lang="en-US" dirty="0"/>
          </a:p>
        </p:txBody>
      </p:sp>
      <p:sp>
        <p:nvSpPr>
          <p:cNvPr id="2" name="Title 1"/>
          <p:cNvSpPr>
            <a:spLocks noGrp="1"/>
          </p:cNvSpPr>
          <p:nvPr>
            <p:ph type="title"/>
          </p:nvPr>
        </p:nvSpPr>
        <p:spPr/>
        <p:txBody>
          <a:bodyPr>
            <a:normAutofit/>
          </a:bodyPr>
          <a:lstStyle/>
          <a:p>
            <a:pPr algn="ctr"/>
            <a:r>
              <a:rPr lang="en-US" sz="2800" dirty="0" smtClean="0">
                <a:latin typeface="Arial Black" panose="020B0A04020102020204" pitchFamily="34" charset="0"/>
              </a:rPr>
              <a:t>How the Land is used after </a:t>
            </a:r>
            <a:r>
              <a:rPr lang="en-US" sz="2800" dirty="0" smtClean="0">
                <a:latin typeface="Arial Black" panose="020B0A04020102020204" pitchFamily="34" charset="0"/>
              </a:rPr>
              <a:t>Acquisition</a:t>
            </a:r>
            <a:endParaRPr lang="en-US" sz="2800" dirty="0">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2655997245"/>
              </p:ext>
            </p:extLst>
          </p:nvPr>
        </p:nvGraphicFramePr>
        <p:xfrm>
          <a:off x="228600" y="868362"/>
          <a:ext cx="8686800" cy="5837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a:xfrm>
            <a:off x="466725" y="152400"/>
            <a:ext cx="8229600" cy="715962"/>
          </a:xfrm>
        </p:spPr>
        <p:txBody>
          <a:bodyPr>
            <a:normAutofit fontScale="90000"/>
          </a:bodyPr>
          <a:lstStyle/>
          <a:p>
            <a:r>
              <a:rPr lang="en-US" dirty="0" err="1" smtClean="0"/>
              <a:t>Ayarshwewah</a:t>
            </a:r>
            <a:endParaRPr lang="en-US" dirty="0"/>
          </a:p>
        </p:txBody>
      </p:sp>
      <p:sp>
        <p:nvSpPr>
          <p:cNvPr id="6" name="TextBox 5"/>
          <p:cNvSpPr txBox="1"/>
          <p:nvPr/>
        </p:nvSpPr>
        <p:spPr>
          <a:xfrm>
            <a:off x="228600" y="5105400"/>
            <a:ext cx="8686800" cy="646331"/>
          </a:xfrm>
          <a:prstGeom prst="rect">
            <a:avLst/>
          </a:prstGeom>
          <a:noFill/>
        </p:spPr>
        <p:txBody>
          <a:bodyPr wrap="square" rtlCol="0">
            <a:spAutoFit/>
          </a:bodyPr>
          <a:lstStyle/>
          <a:p>
            <a:r>
              <a:rPr lang="en-US" dirty="0" smtClean="0">
                <a:solidFill>
                  <a:srgbClr val="FFC000"/>
                </a:solidFill>
              </a:rPr>
              <a:t>Company: farmers selling installation for Diesel, Fertilizer, Pesticide with interest rates</a:t>
            </a:r>
            <a:endParaRPr lang="en-US" dirty="0">
              <a:solidFill>
                <a:srgbClr val="FFC000"/>
              </a:solidFill>
            </a:endParaRPr>
          </a:p>
        </p:txBody>
      </p:sp>
    </p:spTree>
    <p:extLst>
      <p:ext uri="{BB962C8B-B14F-4D97-AF65-F5344CB8AC3E}">
        <p14:creationId xmlns:p14="http://schemas.microsoft.com/office/powerpoint/2010/main" val="340110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smtClean="0"/>
              <a:t>Pantanaw</a:t>
            </a:r>
            <a:r>
              <a:rPr lang="en-US" sz="3200" dirty="0" smtClean="0"/>
              <a:t> urbanization national Programme</a:t>
            </a:r>
            <a:endParaRPr lang="en-US" sz="3200" dirty="0"/>
          </a:p>
        </p:txBody>
      </p:sp>
      <p:sp>
        <p:nvSpPr>
          <p:cNvPr id="3" name="Content Placeholder 2"/>
          <p:cNvSpPr>
            <a:spLocks noGrp="1"/>
          </p:cNvSpPr>
          <p:nvPr>
            <p:ph sz="quarter" idx="2"/>
          </p:nvPr>
        </p:nvSpPr>
        <p:spPr>
          <a:xfrm>
            <a:off x="457200" y="1600200"/>
            <a:ext cx="8002588" cy="1298906"/>
          </a:xfrm>
        </p:spPr>
        <p:txBody>
          <a:bodyPr>
            <a:normAutofit/>
          </a:bodyPr>
          <a:lstStyle/>
          <a:p>
            <a:r>
              <a:rPr lang="en-US" b="1" dirty="0" smtClean="0"/>
              <a:t>Authorities </a:t>
            </a:r>
            <a:r>
              <a:rPr lang="en-US" b="1" dirty="0" smtClean="0"/>
              <a:t>advertised in Newspaper on 6-Jun-2001, to sell</a:t>
            </a:r>
            <a:r>
              <a:rPr lang="en-US" dirty="0" smtClean="0"/>
              <a:t> 5-to-10 </a:t>
            </a:r>
            <a:r>
              <a:rPr lang="en-US" dirty="0" smtClean="0"/>
              <a:t>lakhs </a:t>
            </a:r>
            <a:r>
              <a:rPr lang="en-US" dirty="0" smtClean="0"/>
              <a:t>per plot respectively.    </a:t>
            </a:r>
            <a:endParaRPr lang="en-US" dirty="0" smtClean="0"/>
          </a:p>
          <a:p>
            <a:endParaRPr lang="en-US" dirty="0"/>
          </a:p>
        </p:txBody>
      </p:sp>
      <p:pic>
        <p:nvPicPr>
          <p:cNvPr id="7" name="Content Placeholder 6"/>
          <p:cNvPicPr>
            <a:picLocks noGrp="1" noChangeAspect="1"/>
          </p:cNvPicPr>
          <p:nvPr>
            <p:ph sz="quarter" idx="4"/>
          </p:nvPr>
        </p:nvPicPr>
        <p:blipFill rotWithShape="1">
          <a:blip r:embed="rId2"/>
          <a:srcRect l="17047" t="21566" r="1885" b="14721"/>
          <a:stretch/>
        </p:blipFill>
        <p:spPr>
          <a:xfrm>
            <a:off x="572294" y="3107068"/>
            <a:ext cx="7772400" cy="3434316"/>
          </a:xfrm>
          <a:prstGeom prst="rect">
            <a:avLst/>
          </a:prstGeom>
        </p:spPr>
      </p:pic>
      <p:sp>
        <p:nvSpPr>
          <p:cNvPr id="8" name="Parallelogram 7"/>
          <p:cNvSpPr/>
          <p:nvPr/>
        </p:nvSpPr>
        <p:spPr>
          <a:xfrm rot="917959">
            <a:off x="2933699" y="3793143"/>
            <a:ext cx="3276600" cy="60960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4"/>
          </p:nvPr>
        </p:nvPicPr>
        <p:blipFill rotWithShape="1">
          <a:blip r:embed="rId2"/>
          <a:srcRect l="20738" t="16921" r="15161" b="26072"/>
          <a:stretch/>
        </p:blipFill>
        <p:spPr>
          <a:xfrm>
            <a:off x="2076451" y="3333747"/>
            <a:ext cx="7048499" cy="3524253"/>
          </a:xfrm>
          <a:prstGeom prst="rect">
            <a:avLst/>
          </a:prstGeom>
        </p:spPr>
      </p:pic>
      <p:sp>
        <p:nvSpPr>
          <p:cNvPr id="2" name="Title 1"/>
          <p:cNvSpPr>
            <a:spLocks noGrp="1"/>
          </p:cNvSpPr>
          <p:nvPr>
            <p:ph type="title"/>
          </p:nvPr>
        </p:nvSpPr>
        <p:spPr/>
        <p:txBody>
          <a:bodyPr>
            <a:normAutofit fontScale="90000"/>
          </a:bodyPr>
          <a:lstStyle/>
          <a:p>
            <a:r>
              <a:rPr lang="en-US" dirty="0" err="1" smtClean="0"/>
              <a:t>Myaungmya</a:t>
            </a:r>
            <a:r>
              <a:rPr lang="en-US" dirty="0" smtClean="0"/>
              <a:t> Industrial Zone National </a:t>
            </a:r>
            <a:r>
              <a:rPr lang="en-US" dirty="0" err="1" smtClean="0"/>
              <a:t>Programme</a:t>
            </a:r>
            <a:endParaRPr lang="en-US" dirty="0"/>
          </a:p>
        </p:txBody>
      </p:sp>
      <p:sp>
        <p:nvSpPr>
          <p:cNvPr id="3" name="Content Placeholder 2"/>
          <p:cNvSpPr>
            <a:spLocks noGrp="1"/>
          </p:cNvSpPr>
          <p:nvPr>
            <p:ph sz="quarter" idx="2"/>
          </p:nvPr>
        </p:nvSpPr>
        <p:spPr>
          <a:xfrm>
            <a:off x="190501" y="1587503"/>
            <a:ext cx="8039099" cy="1917697"/>
          </a:xfrm>
        </p:spPr>
        <p:txBody>
          <a:bodyPr>
            <a:normAutofit/>
          </a:bodyPr>
          <a:lstStyle/>
          <a:p>
            <a:r>
              <a:rPr lang="en-US" sz="2000" dirty="0" smtClean="0"/>
              <a:t>Authorities made the saw miller and rice miller purchased to move to newly established Industrial Zone.  </a:t>
            </a:r>
            <a:r>
              <a:rPr lang="en-US" sz="2000" dirty="0" smtClean="0"/>
              <a:t>Though </a:t>
            </a:r>
            <a:r>
              <a:rPr lang="en-US" sz="2000" dirty="0" smtClean="0"/>
              <a:t>they </a:t>
            </a:r>
            <a:r>
              <a:rPr lang="en-US" sz="2000" dirty="0" smtClean="0"/>
              <a:t>confiscated</a:t>
            </a:r>
            <a:r>
              <a:rPr lang="en-US" sz="2000" dirty="0" smtClean="0"/>
              <a:t> </a:t>
            </a:r>
            <a:r>
              <a:rPr lang="en-US" sz="2000" dirty="0" smtClean="0"/>
              <a:t>the land for two villages but only two millers shifted the area, they can no longer do the biz as it has only water way and difficult to access.</a:t>
            </a:r>
            <a:r>
              <a:rPr lang="en-US" dirty="0" smtClean="0"/>
              <a:t>   </a:t>
            </a:r>
            <a:endParaRPr lang="en-US" dirty="0"/>
          </a:p>
        </p:txBody>
      </p:sp>
      <p:sp>
        <p:nvSpPr>
          <p:cNvPr id="8" name="Parallelogram 7"/>
          <p:cNvSpPr/>
          <p:nvPr/>
        </p:nvSpPr>
        <p:spPr>
          <a:xfrm rot="2792708">
            <a:off x="8458200" y="4504347"/>
            <a:ext cx="457200" cy="91440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 Than Htut V.S. 39 Local Farmers</a:t>
            </a:r>
            <a:endParaRPr lang="en-US" dirty="0"/>
          </a:p>
        </p:txBody>
      </p:sp>
      <p:sp>
        <p:nvSpPr>
          <p:cNvPr id="3" name="Content Placeholder 2"/>
          <p:cNvSpPr>
            <a:spLocks noGrp="1"/>
          </p:cNvSpPr>
          <p:nvPr>
            <p:ph sz="quarter" idx="2"/>
          </p:nvPr>
        </p:nvSpPr>
        <p:spPr>
          <a:xfrm>
            <a:off x="457200" y="1444295"/>
            <a:ext cx="8229600" cy="1756106"/>
          </a:xfrm>
        </p:spPr>
        <p:txBody>
          <a:bodyPr>
            <a:normAutofit/>
          </a:bodyPr>
          <a:lstStyle/>
          <a:p>
            <a:r>
              <a:rPr lang="en-US" dirty="0" smtClean="0"/>
              <a:t>For </a:t>
            </a:r>
            <a:r>
              <a:rPr lang="en-US" dirty="0" err="1" smtClean="0"/>
              <a:t>Nyaungdon</a:t>
            </a:r>
            <a:r>
              <a:rPr lang="en-US" dirty="0" smtClean="0"/>
              <a:t> </a:t>
            </a:r>
            <a:r>
              <a:rPr lang="en-US" dirty="0" smtClean="0"/>
              <a:t>Case, Dr. Than </a:t>
            </a:r>
            <a:r>
              <a:rPr lang="en-US" dirty="0" err="1" smtClean="0"/>
              <a:t>Htut</a:t>
            </a:r>
            <a:r>
              <a:rPr lang="en-US" dirty="0" smtClean="0"/>
              <a:t> </a:t>
            </a:r>
            <a:r>
              <a:rPr lang="en-US" dirty="0" smtClean="0"/>
              <a:t>reached the </a:t>
            </a:r>
            <a:r>
              <a:rPr lang="en-US" dirty="0" smtClean="0"/>
              <a:t>ground since 2006 assumed LRD or GAD did the bribery </a:t>
            </a:r>
            <a:r>
              <a:rPr lang="en-US" dirty="0" smtClean="0"/>
              <a:t>though he got access right to establish farmland on virgin lands around 999.21 ac.</a:t>
            </a:r>
            <a:endParaRPr lang="en-US" dirty="0" smtClean="0"/>
          </a:p>
          <a:p>
            <a:endParaRPr lang="en-US" dirty="0"/>
          </a:p>
        </p:txBody>
      </p:sp>
      <p:pic>
        <p:nvPicPr>
          <p:cNvPr id="7" name="Content Placeholder 6"/>
          <p:cNvPicPr>
            <a:picLocks noGrp="1" noChangeAspect="1"/>
          </p:cNvPicPr>
          <p:nvPr>
            <p:ph sz="quarter" idx="4"/>
          </p:nvPr>
        </p:nvPicPr>
        <p:blipFill rotWithShape="1">
          <a:blip r:embed="rId2"/>
          <a:srcRect l="24588" t="20414" r="15081" b="29287"/>
          <a:stretch/>
        </p:blipFill>
        <p:spPr>
          <a:xfrm>
            <a:off x="914400" y="3250406"/>
            <a:ext cx="7696200" cy="3607594"/>
          </a:xfrm>
          <a:prstGeom prst="rect">
            <a:avLst/>
          </a:prstGeom>
        </p:spPr>
      </p:pic>
      <p:sp>
        <p:nvSpPr>
          <p:cNvPr id="8" name="Oval 7"/>
          <p:cNvSpPr/>
          <p:nvPr/>
        </p:nvSpPr>
        <p:spPr>
          <a:xfrm>
            <a:off x="3200400" y="4495800"/>
            <a:ext cx="2286000" cy="205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0000"/>
                </a:solidFill>
              </a:rPr>
              <a:t>999.21 ac.</a:t>
            </a:r>
            <a:endParaRPr lang="en-US" sz="2400" b="1" dirty="0">
              <a:solidFill>
                <a:srgbClr val="FF0000"/>
              </a:solidFill>
            </a:endParaRPr>
          </a:p>
        </p:txBody>
      </p:sp>
      <p:sp>
        <p:nvSpPr>
          <p:cNvPr id="9" name="Rounded Rectangular Callout 8"/>
          <p:cNvSpPr/>
          <p:nvPr/>
        </p:nvSpPr>
        <p:spPr>
          <a:xfrm>
            <a:off x="3048000" y="3886200"/>
            <a:ext cx="2286000" cy="762000"/>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Dr. Than </a:t>
            </a:r>
            <a:r>
              <a:rPr lang="en-US" dirty="0" err="1" smtClean="0">
                <a:solidFill>
                  <a:srgbClr val="FF0000"/>
                </a:solidFill>
              </a:rPr>
              <a:t>Htut</a:t>
            </a:r>
            <a:r>
              <a:rPr lang="en-US" dirty="0" smtClean="0">
                <a:solidFill>
                  <a:srgbClr val="FF0000"/>
                </a:solidFill>
              </a:rPr>
              <a:t> ploughing land</a:t>
            </a:r>
            <a:endParaRPr lang="en-US" dirty="0">
              <a:solidFill>
                <a:srgbClr val="FF0000"/>
              </a:solidFill>
            </a:endParaRPr>
          </a:p>
        </p:txBody>
      </p:sp>
      <p:sp>
        <p:nvSpPr>
          <p:cNvPr id="10" name="Oval Callout 9"/>
          <p:cNvSpPr/>
          <p:nvPr/>
        </p:nvSpPr>
        <p:spPr>
          <a:xfrm rot="336669">
            <a:off x="2233213" y="6157575"/>
            <a:ext cx="2667000" cy="609600"/>
          </a:xfrm>
          <a:prstGeom prst="wedgeEllipseCallout">
            <a:avLst>
              <a:gd name="adj1" fmla="val 25021"/>
              <a:gd name="adj2" fmla="val -1008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Community’s access area</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25963"/>
          </a:xfrm>
        </p:spPr>
        <p:txBody>
          <a:bodyPr>
            <a:normAutofit/>
          </a:bodyPr>
          <a:lstStyle/>
          <a:p>
            <a:r>
              <a:rPr lang="en-US" b="1" dirty="0" err="1" smtClean="0">
                <a:latin typeface="Arial Black" panose="020B0A04020102020204" pitchFamily="34" charset="0"/>
              </a:rPr>
              <a:t>Thilawar</a:t>
            </a:r>
            <a:r>
              <a:rPr lang="en-US" b="1" dirty="0" smtClean="0">
                <a:latin typeface="Arial Black" panose="020B0A04020102020204" pitchFamily="34" charset="0"/>
              </a:rPr>
              <a:t> Case: </a:t>
            </a:r>
            <a:r>
              <a:rPr lang="en-US" dirty="0" smtClean="0">
                <a:latin typeface="Arial Narrow" panose="020B0606020202030204" pitchFamily="34" charset="0"/>
              </a:rPr>
              <a:t>Negotiated for compensation for (180) ac. Belongs to 18 farmers.  For the rest farmers, a few MPs involved in it: not much succeeded.</a:t>
            </a:r>
            <a:r>
              <a:rPr lang="en-US" dirty="0" smtClean="0"/>
              <a:t> </a:t>
            </a:r>
          </a:p>
          <a:p>
            <a:r>
              <a:rPr lang="en-US" b="1" dirty="0" err="1" smtClean="0">
                <a:latin typeface="Arial Black" panose="020B0A04020102020204" pitchFamily="34" charset="0"/>
              </a:rPr>
              <a:t>Ayarshwewah</a:t>
            </a:r>
            <a:r>
              <a:rPr lang="en-US" b="1" dirty="0" smtClean="0">
                <a:latin typeface="Arial Black" panose="020B0A04020102020204" pitchFamily="34" charset="0"/>
              </a:rPr>
              <a:t> </a:t>
            </a:r>
            <a:r>
              <a:rPr lang="en-US" b="1" dirty="0">
                <a:latin typeface="Arial Black" panose="020B0A04020102020204" pitchFamily="34" charset="0"/>
              </a:rPr>
              <a:t>Case: </a:t>
            </a:r>
            <a:r>
              <a:rPr lang="en-US" dirty="0" err="1" smtClean="0">
                <a:latin typeface="Arial Narrow" panose="020B0606020202030204" pitchFamily="34" charset="0"/>
              </a:rPr>
              <a:t>Ayarwaddy</a:t>
            </a:r>
            <a:r>
              <a:rPr lang="en-US" dirty="0" smtClean="0">
                <a:latin typeface="Arial Narrow" panose="020B0606020202030204" pitchFamily="34" charset="0"/>
              </a:rPr>
              <a:t> Commission dealt with it, expressed in their report _ ‘under management of Regional Gov., will be solved out.</a:t>
            </a:r>
          </a:p>
          <a:p>
            <a:r>
              <a:rPr lang="en-US" b="1" dirty="0" err="1" smtClean="0">
                <a:latin typeface="Arial Black" panose="020B0A04020102020204" pitchFamily="34" charset="0"/>
              </a:rPr>
              <a:t>Pantanaw</a:t>
            </a:r>
            <a:r>
              <a:rPr lang="en-US" b="1" dirty="0" smtClean="0">
                <a:latin typeface="Arial Black" panose="020B0A04020102020204" pitchFamily="34" charset="0"/>
              </a:rPr>
              <a:t>/ </a:t>
            </a:r>
            <a:r>
              <a:rPr lang="en-US" b="1" dirty="0" err="1" smtClean="0">
                <a:latin typeface="Arial Black" panose="020B0A04020102020204" pitchFamily="34" charset="0"/>
              </a:rPr>
              <a:t>Myaungmya</a:t>
            </a:r>
            <a:r>
              <a:rPr lang="en-US" b="1" dirty="0" smtClean="0">
                <a:latin typeface="Arial Black" panose="020B0A04020102020204" pitchFamily="34" charset="0"/>
              </a:rPr>
              <a:t> </a:t>
            </a:r>
            <a:r>
              <a:rPr lang="en-US" b="1" dirty="0">
                <a:latin typeface="Arial Black" panose="020B0A04020102020204" pitchFamily="34" charset="0"/>
              </a:rPr>
              <a:t>Case: </a:t>
            </a:r>
            <a:r>
              <a:rPr lang="en-US" dirty="0" err="1">
                <a:latin typeface="Arial Narrow" panose="020B0606020202030204" pitchFamily="34" charset="0"/>
              </a:rPr>
              <a:t>Ayarwaddy</a:t>
            </a:r>
            <a:r>
              <a:rPr lang="en-US" dirty="0">
                <a:latin typeface="Arial Narrow" panose="020B0606020202030204" pitchFamily="34" charset="0"/>
              </a:rPr>
              <a:t> Commission dealt with </a:t>
            </a:r>
            <a:r>
              <a:rPr lang="en-US" dirty="0" smtClean="0">
                <a:latin typeface="Arial Narrow" panose="020B0606020202030204" pitchFamily="34" charset="0"/>
              </a:rPr>
              <a:t>it, reported to upper body.</a:t>
            </a:r>
          </a:p>
          <a:p>
            <a:r>
              <a:rPr lang="en-US" b="1" dirty="0" err="1">
                <a:latin typeface="Arial Black" panose="020B0A04020102020204" pitchFamily="34" charset="0"/>
              </a:rPr>
              <a:t>Pantanaw</a:t>
            </a:r>
            <a:r>
              <a:rPr lang="en-US" b="1" dirty="0">
                <a:latin typeface="Arial Black" panose="020B0A04020102020204" pitchFamily="34" charset="0"/>
              </a:rPr>
              <a:t>/ </a:t>
            </a:r>
            <a:r>
              <a:rPr lang="en-US" b="1" dirty="0" err="1">
                <a:latin typeface="Arial Black" panose="020B0A04020102020204" pitchFamily="34" charset="0"/>
              </a:rPr>
              <a:t>Myaungmya</a:t>
            </a:r>
            <a:r>
              <a:rPr lang="en-US" b="1" dirty="0">
                <a:latin typeface="Arial Black" panose="020B0A04020102020204" pitchFamily="34" charset="0"/>
              </a:rPr>
              <a:t> Case: </a:t>
            </a:r>
            <a:r>
              <a:rPr lang="en-US" dirty="0" smtClean="0">
                <a:latin typeface="Arial Narrow" panose="020B0606020202030204" pitchFamily="34" charset="0"/>
              </a:rPr>
              <a:t>Nil</a:t>
            </a:r>
            <a:endParaRPr lang="en-US" dirty="0"/>
          </a:p>
        </p:txBody>
      </p:sp>
      <p:sp>
        <p:nvSpPr>
          <p:cNvPr id="2" name="Title 1"/>
          <p:cNvSpPr>
            <a:spLocks noGrp="1"/>
          </p:cNvSpPr>
          <p:nvPr>
            <p:ph type="title"/>
          </p:nvPr>
        </p:nvSpPr>
        <p:spPr>
          <a:xfrm>
            <a:off x="304800" y="152400"/>
            <a:ext cx="8534400" cy="1401762"/>
          </a:xfrm>
        </p:spPr>
        <p:txBody>
          <a:bodyPr>
            <a:normAutofit fontScale="90000"/>
          </a:bodyPr>
          <a:lstStyle/>
          <a:p>
            <a:r>
              <a:rPr lang="en-US" dirty="0" smtClean="0"/>
              <a:t/>
            </a:r>
            <a:br>
              <a:rPr lang="en-US" dirty="0" smtClean="0"/>
            </a:br>
            <a:r>
              <a:rPr lang="en-US" sz="3600" dirty="0" smtClean="0">
                <a:latin typeface="Times New Roman" pitchFamily="18" charset="0"/>
                <a:cs typeface="Times New Roman" pitchFamily="18" charset="0"/>
              </a:rPr>
              <a:t>Union Parliament Land and Land Related Disputes Investigation </a:t>
            </a:r>
            <a:r>
              <a:rPr lang="en-US" sz="3600" dirty="0" smtClean="0">
                <a:latin typeface="Times New Roman" pitchFamily="18" charset="0"/>
                <a:cs typeface="Times New Roman" pitchFamily="18" charset="0"/>
              </a:rPr>
              <a:t>(UPLLRDI) Commission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41986121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534400" cy="4876800"/>
          </a:xfrm>
        </p:spPr>
        <p:txBody>
          <a:bodyPr>
            <a:normAutofit lnSpcReduction="10000"/>
          </a:bodyPr>
          <a:lstStyle/>
          <a:p>
            <a:r>
              <a:rPr lang="en-US" b="1" dirty="0" err="1">
                <a:latin typeface="Arial Black" panose="020B0A04020102020204" pitchFamily="34" charset="0"/>
              </a:rPr>
              <a:t>Thilawar</a:t>
            </a:r>
            <a:r>
              <a:rPr lang="en-US" b="1" dirty="0">
                <a:latin typeface="Arial Black" panose="020B0A04020102020204" pitchFamily="34" charset="0"/>
              </a:rPr>
              <a:t> Case: </a:t>
            </a:r>
            <a:r>
              <a:rPr lang="en-US" dirty="0" err="1" smtClean="0">
                <a:latin typeface="Arial Narrow" panose="020B0606020202030204" pitchFamily="34" charset="0"/>
              </a:rPr>
              <a:t>Thilawar</a:t>
            </a:r>
            <a:r>
              <a:rPr lang="en-US" dirty="0" smtClean="0">
                <a:latin typeface="Arial Narrow" panose="020B0606020202030204" pitchFamily="34" charset="0"/>
              </a:rPr>
              <a:t> SEZ Management Committee intervened; held regular meetings; promised for (13) types of compensation</a:t>
            </a:r>
            <a:r>
              <a:rPr lang="en-US" dirty="0" smtClean="0"/>
              <a:t>:</a:t>
            </a:r>
          </a:p>
          <a:p>
            <a:pPr lvl="1"/>
            <a:r>
              <a:rPr lang="en-US" dirty="0" smtClean="0"/>
              <a:t>Land Compensation – Ks. 1.5 m per ac.</a:t>
            </a:r>
          </a:p>
          <a:p>
            <a:pPr lvl="1"/>
            <a:r>
              <a:rPr lang="en-US" dirty="0" smtClean="0"/>
              <a:t>Crop – six years’ yield;</a:t>
            </a:r>
          </a:p>
          <a:p>
            <a:pPr lvl="1"/>
            <a:r>
              <a:rPr lang="en-US" dirty="0" smtClean="0"/>
              <a:t>Land for home – (25x50) sq. ft.;</a:t>
            </a:r>
          </a:p>
          <a:p>
            <a:pPr lvl="1"/>
            <a:r>
              <a:rPr lang="en-US" dirty="0" smtClean="0"/>
              <a:t>Construction cost – Ks. 2.5 m;</a:t>
            </a:r>
          </a:p>
          <a:p>
            <a:pPr lvl="1"/>
            <a:r>
              <a:rPr lang="en-US" dirty="0" smtClean="0"/>
              <a:t>Migration and social cost – Ks. 250,000;</a:t>
            </a:r>
          </a:p>
          <a:p>
            <a:pPr lvl="1"/>
            <a:r>
              <a:rPr lang="en-US" dirty="0" smtClean="0"/>
              <a:t>Tube well – not drinkable water tested at </a:t>
            </a:r>
            <a:r>
              <a:rPr lang="en-US" dirty="0"/>
              <a:t>National Health </a:t>
            </a:r>
            <a:r>
              <a:rPr lang="en-US" dirty="0" smtClean="0"/>
              <a:t>lab.;</a:t>
            </a:r>
          </a:p>
          <a:p>
            <a:pPr lvl="1"/>
            <a:r>
              <a:rPr lang="en-US" dirty="0" smtClean="0"/>
              <a:t>Relocation area – more than 5-mile away from school</a:t>
            </a:r>
          </a:p>
          <a:p>
            <a:pPr lvl="1"/>
            <a:r>
              <a:rPr lang="en-US" dirty="0" smtClean="0"/>
              <a:t>Give vocational training;</a:t>
            </a:r>
          </a:p>
          <a:p>
            <a:pPr lvl="1"/>
            <a:r>
              <a:rPr lang="en-US" dirty="0" smtClean="0"/>
              <a:t>No farm site compensation</a:t>
            </a:r>
          </a:p>
          <a:p>
            <a:pPr marL="393192" lvl="1" indent="0">
              <a:buNone/>
            </a:pPr>
            <a:endParaRPr lang="en-US" dirty="0" smtClean="0"/>
          </a:p>
          <a:p>
            <a:pPr lvl="1"/>
            <a:endParaRPr lang="en-US" dirty="0"/>
          </a:p>
        </p:txBody>
      </p:sp>
      <p:sp>
        <p:nvSpPr>
          <p:cNvPr id="4" name="Title 1"/>
          <p:cNvSpPr>
            <a:spLocks noGrp="1"/>
          </p:cNvSpPr>
          <p:nvPr>
            <p:ph type="title"/>
          </p:nvPr>
        </p:nvSpPr>
        <p:spPr>
          <a:xfrm>
            <a:off x="304800" y="152400"/>
            <a:ext cx="8534400" cy="1401762"/>
          </a:xfrm>
        </p:spPr>
        <p:txBody>
          <a:bodyPr>
            <a:normAutofit fontScale="90000"/>
          </a:bodyPr>
          <a:lstStyle/>
          <a:p>
            <a:r>
              <a:rPr lang="en-US" dirty="0" smtClean="0"/>
              <a:t/>
            </a:r>
            <a:br>
              <a:rPr lang="en-US" dirty="0" smtClean="0"/>
            </a:br>
            <a:r>
              <a:rPr lang="en-US" sz="3600" dirty="0" smtClean="0">
                <a:latin typeface="Times New Roman" pitchFamily="18" charset="0"/>
                <a:cs typeface="Times New Roman" pitchFamily="18" charset="0"/>
              </a:rPr>
              <a:t>Land Management Committee/ Land Utilization Management Committee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9943806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648200"/>
          </a:xfrm>
        </p:spPr>
        <p:txBody>
          <a:bodyPr>
            <a:normAutofit/>
          </a:bodyPr>
          <a:lstStyle/>
          <a:p>
            <a:r>
              <a:rPr lang="en-US" b="1" dirty="0" err="1" smtClean="0">
                <a:latin typeface="Arial Black" panose="020B0A04020102020204" pitchFamily="34" charset="0"/>
              </a:rPr>
              <a:t>Ayarshwewah</a:t>
            </a:r>
            <a:r>
              <a:rPr lang="en-US" b="1" dirty="0" smtClean="0">
                <a:latin typeface="Arial Black" panose="020B0A04020102020204" pitchFamily="34" charset="0"/>
              </a:rPr>
              <a:t> </a:t>
            </a:r>
            <a:r>
              <a:rPr lang="en-US" b="1" dirty="0">
                <a:latin typeface="Arial Black" panose="020B0A04020102020204" pitchFamily="34" charset="0"/>
              </a:rPr>
              <a:t>Case: </a:t>
            </a:r>
            <a:r>
              <a:rPr lang="en-US" dirty="0" smtClean="0">
                <a:latin typeface="Arial Narrow" panose="020B0606020202030204" pitchFamily="34" charset="0"/>
              </a:rPr>
              <a:t>released ac. 41,200 signed by U </a:t>
            </a:r>
            <a:r>
              <a:rPr lang="en-US" dirty="0" err="1" smtClean="0">
                <a:latin typeface="Arial Narrow" panose="020B0606020202030204" pitchFamily="34" charset="0"/>
              </a:rPr>
              <a:t>Tay</a:t>
            </a:r>
            <a:r>
              <a:rPr lang="en-US" dirty="0" smtClean="0">
                <a:latin typeface="Arial Narrow" panose="020B0606020202030204" pitchFamily="34" charset="0"/>
              </a:rPr>
              <a:t> </a:t>
            </a:r>
            <a:r>
              <a:rPr lang="en-US" dirty="0" err="1" smtClean="0">
                <a:latin typeface="Arial Narrow" panose="020B0606020202030204" pitchFamily="34" charset="0"/>
              </a:rPr>
              <a:t>Za</a:t>
            </a:r>
            <a:r>
              <a:rPr lang="en-US" dirty="0" smtClean="0">
                <a:latin typeface="Arial Narrow" panose="020B0606020202030204" pitchFamily="34" charset="0"/>
              </a:rPr>
              <a:t>; in 2015, led by Prime Minister series of land granting events held and give farmlands to current land holders who are VT Administrator, member of LMC, village rich men, and NOT Original Land Holders (in some areas, Original Land Holders received 30% whilst the current holders got 70%)</a:t>
            </a:r>
          </a:p>
          <a:p>
            <a:pPr lvl="1"/>
            <a:r>
              <a:rPr lang="en-US" dirty="0" smtClean="0">
                <a:latin typeface="Arial Narrow" panose="020B0606020202030204" pitchFamily="34" charset="0"/>
              </a:rPr>
              <a:t>Note: Secretary of Region Proclaimed farmers who has held the Farmland for FIVE Consecutive Years Will Receive Land Grant Referring (1/64 Order)</a:t>
            </a:r>
          </a:p>
          <a:p>
            <a:pPr lvl="1"/>
            <a:r>
              <a:rPr lang="en-US" dirty="0" smtClean="0">
                <a:latin typeface="Arial Narrow" panose="020B0606020202030204" pitchFamily="34" charset="0"/>
              </a:rPr>
              <a:t>Thus, Cases were still Unsolved and Peasants Were Not Satisfied</a:t>
            </a:r>
            <a:endParaRPr lang="en-US" dirty="0" smtClean="0"/>
          </a:p>
          <a:p>
            <a:pPr lvl="1"/>
            <a:endParaRPr lang="en-US" dirty="0"/>
          </a:p>
        </p:txBody>
      </p:sp>
      <p:sp>
        <p:nvSpPr>
          <p:cNvPr id="4" name="Title 1"/>
          <p:cNvSpPr>
            <a:spLocks noGrp="1"/>
          </p:cNvSpPr>
          <p:nvPr>
            <p:ph type="title"/>
          </p:nvPr>
        </p:nvSpPr>
        <p:spPr>
          <a:xfrm>
            <a:off x="304800" y="152400"/>
            <a:ext cx="8534400" cy="1401762"/>
          </a:xfrm>
        </p:spPr>
        <p:txBody>
          <a:bodyPr>
            <a:normAutofit fontScale="90000"/>
          </a:bodyPr>
          <a:lstStyle/>
          <a:p>
            <a:r>
              <a:rPr lang="en-US" dirty="0" smtClean="0"/>
              <a:t/>
            </a:r>
            <a:br>
              <a:rPr lang="en-US" dirty="0" smtClean="0"/>
            </a:br>
            <a:r>
              <a:rPr lang="en-US" sz="3600" dirty="0" smtClean="0">
                <a:latin typeface="Times New Roman" pitchFamily="18" charset="0"/>
                <a:cs typeface="Times New Roman" pitchFamily="18" charset="0"/>
              </a:rPr>
              <a:t>Land Management Committee/ Land Utilization Management Committee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algn="ctr"/>
            <a:r>
              <a:rPr lang="en-US" dirty="0" smtClean="0"/>
              <a:t>Statement of the Study Objective</a:t>
            </a:r>
            <a:endParaRPr lang="en-US" dirty="0"/>
          </a:p>
        </p:txBody>
      </p:sp>
      <p:sp>
        <p:nvSpPr>
          <p:cNvPr id="3" name="Text Placeholder 2"/>
          <p:cNvSpPr>
            <a:spLocks noGrp="1"/>
          </p:cNvSpPr>
          <p:nvPr>
            <p:ph type="body" idx="1"/>
          </p:nvPr>
        </p:nvSpPr>
        <p:spPr>
          <a:xfrm>
            <a:off x="304800" y="1295400"/>
            <a:ext cx="4185764" cy="762000"/>
          </a:xfrm>
        </p:spPr>
        <p:txBody>
          <a:bodyPr/>
          <a:lstStyle/>
          <a:p>
            <a:r>
              <a:rPr lang="en-US" dirty="0" smtClean="0"/>
              <a:t>Goal</a:t>
            </a:r>
            <a:endParaRPr lang="en-US" dirty="0"/>
          </a:p>
        </p:txBody>
      </p:sp>
      <p:sp>
        <p:nvSpPr>
          <p:cNvPr id="4" name="Text Placeholder 3"/>
          <p:cNvSpPr>
            <a:spLocks noGrp="1"/>
          </p:cNvSpPr>
          <p:nvPr>
            <p:ph type="body" sz="half" idx="3"/>
          </p:nvPr>
        </p:nvSpPr>
        <p:spPr>
          <a:xfrm>
            <a:off x="4645024" y="1304239"/>
            <a:ext cx="4194176" cy="762000"/>
          </a:xfrm>
        </p:spPr>
        <p:txBody>
          <a:bodyPr/>
          <a:lstStyle/>
          <a:p>
            <a:r>
              <a:rPr lang="en-US" dirty="0" smtClean="0"/>
              <a:t>Expected Impact</a:t>
            </a:r>
            <a:endParaRPr lang="en-US" dirty="0"/>
          </a:p>
        </p:txBody>
      </p:sp>
      <p:sp>
        <p:nvSpPr>
          <p:cNvPr id="5" name="Content Placeholder 4"/>
          <p:cNvSpPr>
            <a:spLocks noGrp="1"/>
          </p:cNvSpPr>
          <p:nvPr>
            <p:ph sz="quarter" idx="2"/>
          </p:nvPr>
        </p:nvSpPr>
        <p:spPr>
          <a:xfrm>
            <a:off x="304800" y="2090382"/>
            <a:ext cx="4192588" cy="3941763"/>
          </a:xfrm>
        </p:spPr>
        <p:txBody>
          <a:bodyPr>
            <a:normAutofit/>
          </a:bodyPr>
          <a:lstStyle/>
          <a:p>
            <a:r>
              <a:rPr lang="en-US" dirty="0" smtClean="0"/>
              <a:t>To give inputs to formulating National Land Use Policy and Laws highlighting how the practice of land confiscation process is betraying social and legal justice</a:t>
            </a:r>
            <a:endParaRPr lang="en-US" dirty="0"/>
          </a:p>
        </p:txBody>
      </p:sp>
      <p:sp>
        <p:nvSpPr>
          <p:cNvPr id="6" name="Content Placeholder 5"/>
          <p:cNvSpPr>
            <a:spLocks noGrp="1"/>
          </p:cNvSpPr>
          <p:nvPr>
            <p:ph sz="quarter" idx="4"/>
          </p:nvPr>
        </p:nvSpPr>
        <p:spPr>
          <a:xfrm>
            <a:off x="4645025" y="2090382"/>
            <a:ext cx="4194175" cy="3941763"/>
          </a:xfrm>
        </p:spPr>
        <p:txBody>
          <a:bodyPr/>
          <a:lstStyle/>
          <a:p>
            <a:r>
              <a:rPr lang="en-US" dirty="0" smtClean="0"/>
              <a:t>Land disputes resolving mechanism </a:t>
            </a:r>
            <a:r>
              <a:rPr lang="en-US" dirty="0"/>
              <a:t>proposed by Union Parliament </a:t>
            </a:r>
            <a:r>
              <a:rPr lang="en-US" dirty="0" smtClean="0"/>
              <a:t>and national land law has designed better and improved due to use of policy recommendations</a:t>
            </a:r>
            <a:endParaRPr lang="en-US" dirty="0"/>
          </a:p>
        </p:txBody>
      </p:sp>
    </p:spTree>
    <p:extLst>
      <p:ext uri="{BB962C8B-B14F-4D97-AF65-F5344CB8AC3E}">
        <p14:creationId xmlns:p14="http://schemas.microsoft.com/office/powerpoint/2010/main" val="3702543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
            </a:r>
            <a:br>
              <a:rPr lang="en-US" dirty="0" smtClean="0"/>
            </a:br>
            <a:r>
              <a:rPr lang="en-US" sz="3600" dirty="0" smtClean="0">
                <a:latin typeface="Times New Roman" pitchFamily="18" charset="0"/>
                <a:cs typeface="Times New Roman" pitchFamily="18" charset="0"/>
              </a:rPr>
              <a:t>Land Management Committee/ Land Utilization Management Committee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2" name="Text Placeholder 1"/>
          <p:cNvSpPr>
            <a:spLocks noGrp="1"/>
          </p:cNvSpPr>
          <p:nvPr>
            <p:ph type="body" idx="1"/>
          </p:nvPr>
        </p:nvSpPr>
        <p:spPr>
          <a:xfrm>
            <a:off x="4733515" y="4844507"/>
            <a:ext cx="4040188" cy="762000"/>
          </a:xfrm>
        </p:spPr>
        <p:txBody>
          <a:bodyPr>
            <a:normAutofit fontScale="55000" lnSpcReduction="20000"/>
          </a:bodyPr>
          <a:lstStyle/>
          <a:p>
            <a:r>
              <a:rPr lang="en-US" dirty="0"/>
              <a:t>Credit: http://niemanreports.org/articles/the-offending-art-political-cartooning-after-the-charlie-hebdo-attacks/</a:t>
            </a:r>
          </a:p>
        </p:txBody>
      </p:sp>
      <p:sp>
        <p:nvSpPr>
          <p:cNvPr id="3" name="Content Placeholder 2"/>
          <p:cNvSpPr>
            <a:spLocks noGrp="1"/>
          </p:cNvSpPr>
          <p:nvPr>
            <p:ph sz="quarter" idx="2"/>
          </p:nvPr>
        </p:nvSpPr>
        <p:spPr>
          <a:xfrm>
            <a:off x="531812" y="1664744"/>
            <a:ext cx="4040188" cy="3941763"/>
          </a:xfrm>
        </p:spPr>
        <p:txBody>
          <a:bodyPr>
            <a:normAutofit/>
          </a:bodyPr>
          <a:lstStyle/>
          <a:p>
            <a:r>
              <a:rPr lang="en-US" b="1" dirty="0" err="1" smtClean="0">
                <a:latin typeface="Arial Black" panose="020B0A04020102020204" pitchFamily="34" charset="0"/>
              </a:rPr>
              <a:t>Pantanaw</a:t>
            </a:r>
            <a:r>
              <a:rPr lang="en-US" b="1" dirty="0" smtClean="0">
                <a:latin typeface="Arial Black" panose="020B0A04020102020204" pitchFamily="34" charset="0"/>
              </a:rPr>
              <a:t> </a:t>
            </a:r>
            <a:r>
              <a:rPr lang="en-US" b="1" dirty="0">
                <a:latin typeface="Arial Black" panose="020B0A04020102020204" pitchFamily="34" charset="0"/>
              </a:rPr>
              <a:t>Case: </a:t>
            </a:r>
            <a:r>
              <a:rPr lang="en-US" dirty="0" smtClean="0">
                <a:latin typeface="Arial Narrow" panose="020B0606020202030204" pitchFamily="34" charset="0"/>
              </a:rPr>
              <a:t>Peasants went to meet DAO, responded: ‘Go to Heaven _ or go anywhere you like to Complain; Master of </a:t>
            </a:r>
            <a:r>
              <a:rPr lang="en-US" dirty="0" err="1" smtClean="0">
                <a:latin typeface="Arial Narrow" panose="020B0606020202030204" pitchFamily="34" charset="0"/>
              </a:rPr>
              <a:t>Kindom</a:t>
            </a:r>
            <a:r>
              <a:rPr lang="en-US" dirty="0" smtClean="0">
                <a:latin typeface="Arial Narrow" panose="020B0606020202030204" pitchFamily="34" charset="0"/>
              </a:rPr>
              <a:t> Grabbed this;’</a:t>
            </a:r>
            <a:endParaRPr lang="en-US" dirty="0" smtClean="0"/>
          </a:p>
          <a:p>
            <a:pPr lvl="1"/>
            <a:endParaRPr lang="en-US" dirty="0"/>
          </a:p>
        </p:txBody>
      </p:sp>
      <p:pic>
        <p:nvPicPr>
          <p:cNvPr id="7" name="Content Placeholder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572000" y="1444294"/>
            <a:ext cx="4363218" cy="3381494"/>
          </a:xfrm>
        </p:spPr>
      </p:pic>
    </p:spTree>
    <p:extLst>
      <p:ext uri="{BB962C8B-B14F-4D97-AF65-F5344CB8AC3E}">
        <p14:creationId xmlns:p14="http://schemas.microsoft.com/office/powerpoint/2010/main" val="1533205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err="1" smtClean="0">
                <a:latin typeface="Arial Black" panose="020B0A04020102020204" pitchFamily="34" charset="0"/>
              </a:rPr>
              <a:t>Myaungmya</a:t>
            </a:r>
            <a:r>
              <a:rPr lang="en-US" b="1" dirty="0" smtClean="0">
                <a:latin typeface="Arial Black" panose="020B0A04020102020204" pitchFamily="34" charset="0"/>
              </a:rPr>
              <a:t> </a:t>
            </a:r>
            <a:r>
              <a:rPr lang="en-US" b="1" dirty="0">
                <a:latin typeface="Arial Black" panose="020B0A04020102020204" pitchFamily="34" charset="0"/>
              </a:rPr>
              <a:t>Case: </a:t>
            </a:r>
            <a:r>
              <a:rPr lang="en-US" dirty="0" smtClean="0">
                <a:latin typeface="Arial Narrow" panose="020B0606020202030204" pitchFamily="34" charset="0"/>
              </a:rPr>
              <a:t>many used lands gave temp. holder right but some abandoned but not gave back to original holders;</a:t>
            </a:r>
          </a:p>
          <a:p>
            <a:r>
              <a:rPr lang="en-US" b="1" dirty="0" err="1">
                <a:latin typeface="Arial Black" panose="020B0A04020102020204" pitchFamily="34" charset="0"/>
              </a:rPr>
              <a:t>Myaungmya</a:t>
            </a:r>
            <a:r>
              <a:rPr lang="en-US" b="1" dirty="0">
                <a:latin typeface="Arial Black" panose="020B0A04020102020204" pitchFamily="34" charset="0"/>
              </a:rPr>
              <a:t> Case: </a:t>
            </a:r>
            <a:r>
              <a:rPr lang="en-US" dirty="0" smtClean="0">
                <a:latin typeface="Arial Narrow" panose="020B0606020202030204" pitchFamily="34" charset="0"/>
              </a:rPr>
              <a:t>VT LMC gave 39 peasants right to access beyond their subject; TLMC gave back Dr. Than </a:t>
            </a:r>
            <a:r>
              <a:rPr lang="en-US" dirty="0" err="1" smtClean="0">
                <a:latin typeface="Arial Narrow" panose="020B0606020202030204" pitchFamily="34" charset="0"/>
              </a:rPr>
              <a:t>Htut</a:t>
            </a:r>
            <a:r>
              <a:rPr lang="en-US" dirty="0" smtClean="0">
                <a:latin typeface="Arial Narrow" panose="020B0606020202030204" pitchFamily="34" charset="0"/>
              </a:rPr>
              <a:t> excluding lands accessed by 39 peasants right </a:t>
            </a:r>
          </a:p>
          <a:p>
            <a:pPr lvl="1"/>
            <a:r>
              <a:rPr lang="en-US" dirty="0" smtClean="0">
                <a:latin typeface="Arial Narrow" panose="020B0606020202030204" pitchFamily="34" charset="0"/>
              </a:rPr>
              <a:t>Note: One LRD Officer told U. Maung </a:t>
            </a:r>
            <a:r>
              <a:rPr lang="en-US" dirty="0" err="1" smtClean="0">
                <a:latin typeface="Arial Narrow" panose="020B0606020202030204" pitchFamily="34" charset="0"/>
              </a:rPr>
              <a:t>Maung</a:t>
            </a:r>
            <a:r>
              <a:rPr lang="en-US" dirty="0" smtClean="0">
                <a:latin typeface="Arial Narrow" panose="020B0606020202030204" pitchFamily="34" charset="0"/>
              </a:rPr>
              <a:t> Tar it has been four years Vacant, Virgin, Fallow Land Management Central Committee did not hold meeting</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382000" cy="5715000"/>
          </a:xfrm>
        </p:spPr>
        <p:txBody>
          <a:bodyPr>
            <a:normAutofit lnSpcReduction="10000"/>
          </a:bodyPr>
          <a:lstStyle/>
          <a:p>
            <a:r>
              <a:rPr lang="en-US" b="1" dirty="0" err="1" smtClean="0">
                <a:latin typeface="Arial Black" panose="020B0A04020102020204" pitchFamily="34" charset="0"/>
              </a:rPr>
              <a:t>Thilawar</a:t>
            </a:r>
            <a:r>
              <a:rPr lang="en-US" b="1" dirty="0" smtClean="0">
                <a:latin typeface="Arial Black" panose="020B0A04020102020204" pitchFamily="34" charset="0"/>
              </a:rPr>
              <a:t> Case</a:t>
            </a:r>
          </a:p>
          <a:p>
            <a:pPr lvl="1"/>
            <a:r>
              <a:rPr lang="en-US" dirty="0" smtClean="0">
                <a:latin typeface="Arial Narrow" panose="020B0606020202030204" pitchFamily="34" charset="0"/>
              </a:rPr>
              <a:t>residents are unwelcome to opening ceremony; </a:t>
            </a:r>
          </a:p>
          <a:p>
            <a:pPr lvl="1"/>
            <a:r>
              <a:rPr lang="en-US" dirty="0" smtClean="0">
                <a:latin typeface="Arial Narrow" panose="020B0606020202030204" pitchFamily="34" charset="0"/>
              </a:rPr>
              <a:t>scatters away from their home (5-10 miles away), moved to no public transportation nor school area;</a:t>
            </a:r>
          </a:p>
          <a:p>
            <a:pPr lvl="1"/>
            <a:r>
              <a:rPr lang="en-US" dirty="0" smtClean="0">
                <a:latin typeface="Arial Narrow" panose="020B0606020202030204" pitchFamily="34" charset="0"/>
              </a:rPr>
              <a:t>Received Ks. 2.5 M for an acre but Investors sold Ks. 234 M per ac.</a:t>
            </a:r>
            <a:endParaRPr lang="en-US" dirty="0">
              <a:latin typeface="Arial Narrow" panose="020B0606020202030204" pitchFamily="34" charset="0"/>
            </a:endParaRPr>
          </a:p>
          <a:p>
            <a:r>
              <a:rPr lang="en-US" b="1" dirty="0" err="1" smtClean="0">
                <a:latin typeface="Arial Black" panose="020B0A04020102020204" pitchFamily="34" charset="0"/>
              </a:rPr>
              <a:t>Ayarshwewah</a:t>
            </a:r>
            <a:r>
              <a:rPr lang="en-US" b="1" dirty="0" smtClean="0">
                <a:latin typeface="Arial Black" panose="020B0A04020102020204" pitchFamily="34" charset="0"/>
              </a:rPr>
              <a:t> Case</a:t>
            </a:r>
          </a:p>
          <a:p>
            <a:pPr lvl="1"/>
            <a:r>
              <a:rPr lang="en-US" dirty="0" smtClean="0">
                <a:latin typeface="Arial Narrow" panose="020B0606020202030204" pitchFamily="34" charset="0"/>
              </a:rPr>
              <a:t>Peasants expected to un-turn the Land Holders Right Form-7 Certificate from hands of VT LMCs and assistance from New </a:t>
            </a:r>
            <a:r>
              <a:rPr lang="en-US" dirty="0" err="1" smtClean="0">
                <a:latin typeface="Arial Narrow" panose="020B0606020202030204" pitchFamily="34" charset="0"/>
              </a:rPr>
              <a:t>Gov</a:t>
            </a:r>
            <a:endParaRPr lang="en-US" dirty="0">
              <a:latin typeface="Arial Narrow" panose="020B0606020202030204" pitchFamily="34" charset="0"/>
            </a:endParaRPr>
          </a:p>
          <a:p>
            <a:pPr marL="393192" lvl="1" indent="0">
              <a:buNone/>
            </a:pPr>
            <a:r>
              <a:rPr lang="en-US" b="1" dirty="0" err="1" smtClean="0">
                <a:latin typeface="Arial Black" panose="020B0A04020102020204" pitchFamily="34" charset="0"/>
              </a:rPr>
              <a:t>Pantanaw</a:t>
            </a:r>
            <a:r>
              <a:rPr lang="en-US" b="1" dirty="0" smtClean="0">
                <a:latin typeface="Arial Black" panose="020B0A04020102020204" pitchFamily="34" charset="0"/>
              </a:rPr>
              <a:t> </a:t>
            </a:r>
            <a:r>
              <a:rPr lang="en-US" b="1" dirty="0">
                <a:latin typeface="Arial Black" panose="020B0A04020102020204" pitchFamily="34" charset="0"/>
              </a:rPr>
              <a:t>Case</a:t>
            </a:r>
          </a:p>
          <a:p>
            <a:pPr lvl="1"/>
            <a:r>
              <a:rPr lang="en-US" dirty="0" smtClean="0">
                <a:latin typeface="Arial Narrow" panose="020B0606020202030204" pitchFamily="34" charset="0"/>
              </a:rPr>
              <a:t>Relocated inner part of the ward with a plot of land about (40’x60’) </a:t>
            </a:r>
            <a:r>
              <a:rPr lang="en-US" dirty="0" err="1" smtClean="0">
                <a:latin typeface="Arial Narrow" panose="020B0606020202030204" pitchFamily="34" charset="0"/>
              </a:rPr>
              <a:t>sq</a:t>
            </a:r>
            <a:r>
              <a:rPr lang="en-US" dirty="0" smtClean="0">
                <a:latin typeface="Arial Narrow" panose="020B0606020202030204" pitchFamily="34" charset="0"/>
              </a:rPr>
              <a:t> </a:t>
            </a:r>
            <a:r>
              <a:rPr lang="en-US" dirty="0" err="1" smtClean="0">
                <a:latin typeface="Arial Narrow" panose="020B0606020202030204" pitchFamily="34" charset="0"/>
              </a:rPr>
              <a:t>ft</a:t>
            </a:r>
            <a:r>
              <a:rPr lang="en-US" dirty="0" smtClean="0">
                <a:latin typeface="Arial Narrow" panose="020B0606020202030204" pitchFamily="34" charset="0"/>
              </a:rPr>
              <a:t> no matter how many ac. They have owned;</a:t>
            </a:r>
          </a:p>
          <a:p>
            <a:r>
              <a:rPr lang="en-US" b="1" dirty="0" err="1" smtClean="0">
                <a:latin typeface="Arial Black" panose="020B0A04020102020204" pitchFamily="34" charset="0"/>
              </a:rPr>
              <a:t>Myaungmya</a:t>
            </a:r>
            <a:r>
              <a:rPr lang="en-US" b="1" dirty="0" smtClean="0">
                <a:latin typeface="Arial Black" panose="020B0A04020102020204" pitchFamily="34" charset="0"/>
              </a:rPr>
              <a:t> </a:t>
            </a:r>
            <a:r>
              <a:rPr lang="en-US" b="1" dirty="0">
                <a:latin typeface="Arial Black" panose="020B0A04020102020204" pitchFamily="34" charset="0"/>
              </a:rPr>
              <a:t>Case</a:t>
            </a:r>
          </a:p>
          <a:p>
            <a:pPr lvl="1"/>
            <a:r>
              <a:rPr lang="en-US" dirty="0" smtClean="0">
                <a:latin typeface="Arial Narrow" panose="020B0606020202030204" pitchFamily="34" charset="0"/>
              </a:rPr>
              <a:t>Poorer and worked as fisher folk;</a:t>
            </a:r>
          </a:p>
          <a:p>
            <a:r>
              <a:rPr lang="en-US" b="1" dirty="0" err="1" smtClean="0">
                <a:latin typeface="Arial Black" panose="020B0A04020102020204" pitchFamily="34" charset="0"/>
              </a:rPr>
              <a:t>Nyaungdon</a:t>
            </a:r>
            <a:r>
              <a:rPr lang="en-US" b="1" dirty="0" smtClean="0">
                <a:latin typeface="Arial Black" panose="020B0A04020102020204" pitchFamily="34" charset="0"/>
              </a:rPr>
              <a:t> </a:t>
            </a:r>
            <a:r>
              <a:rPr lang="en-US" b="1" dirty="0">
                <a:latin typeface="Arial Black" panose="020B0A04020102020204" pitchFamily="34" charset="0"/>
              </a:rPr>
              <a:t>Case</a:t>
            </a:r>
          </a:p>
          <a:p>
            <a:pPr lvl="1"/>
            <a:r>
              <a:rPr lang="en-US" dirty="0" smtClean="0">
                <a:latin typeface="Arial Narrow" panose="020B0606020202030204" pitchFamily="34" charset="0"/>
              </a:rPr>
              <a:t>Temp. solved and 39 peasants have right to access around (100) ac.</a:t>
            </a:r>
            <a:endParaRPr lang="en-US" dirty="0"/>
          </a:p>
          <a:p>
            <a:pPr marL="393192" lvl="1" indent="0">
              <a:buNone/>
            </a:pPr>
            <a:endParaRPr lang="en-US" dirty="0"/>
          </a:p>
          <a:p>
            <a:pPr marL="393192" lvl="1" indent="0">
              <a:buNone/>
            </a:pPr>
            <a:endParaRPr lang="en-US" dirty="0"/>
          </a:p>
          <a:p>
            <a:pPr lvl="1"/>
            <a:endParaRPr lang="en-US" dirty="0" smtClean="0">
              <a:latin typeface="Arial Narrow" panose="020B0606020202030204" pitchFamily="34" charset="0"/>
            </a:endParaRPr>
          </a:p>
        </p:txBody>
      </p:sp>
      <p:sp>
        <p:nvSpPr>
          <p:cNvPr id="2" name="Title 1"/>
          <p:cNvSpPr>
            <a:spLocks noGrp="1"/>
          </p:cNvSpPr>
          <p:nvPr>
            <p:ph type="title"/>
          </p:nvPr>
        </p:nvSpPr>
        <p:spPr>
          <a:xfrm>
            <a:off x="457200" y="274638"/>
            <a:ext cx="8229600" cy="639762"/>
          </a:xfrm>
        </p:spPr>
        <p:txBody>
          <a:bodyPr>
            <a:normAutofit fontScale="90000"/>
          </a:bodyPr>
          <a:lstStyle/>
          <a:p>
            <a:r>
              <a:rPr lang="en-US" dirty="0" smtClean="0"/>
              <a:t>Post-resolution </a:t>
            </a:r>
            <a:r>
              <a:rPr lang="en-US" dirty="0" smtClean="0"/>
              <a:t>Updates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7638"/>
            <a:ext cx="8229600" cy="5135562"/>
          </a:xfrm>
        </p:spPr>
        <p:txBody>
          <a:bodyPr>
            <a:normAutofit/>
          </a:bodyPr>
          <a:lstStyle/>
          <a:p>
            <a:pPr marL="514350" indent="-514350">
              <a:buFont typeface="+mj-lt"/>
              <a:buAutoNum type="arabicPeriod"/>
            </a:pPr>
            <a:r>
              <a:rPr lang="en-US" dirty="0" smtClean="0"/>
              <a:t>Officials abused Power (All lands belong to State and they Represents State, Neglect 1894 Land Acquisition Act.)</a:t>
            </a:r>
          </a:p>
          <a:p>
            <a:pPr marL="514350" indent="-514350">
              <a:buFont typeface="+mj-lt"/>
              <a:buAutoNum type="arabicPeriod"/>
            </a:pPr>
            <a:r>
              <a:rPr lang="en-US" dirty="0" smtClean="0"/>
              <a:t>Land Grant Law and Vacant, Virgin and Fallow Land Law adopted in 2012 and Farmers Interests Protection and Welfare Enhancing Law (2013) has highly NOT </a:t>
            </a:r>
            <a:r>
              <a:rPr lang="en-US" dirty="0" err="1" smtClean="0"/>
              <a:t>favoured</a:t>
            </a:r>
            <a:r>
              <a:rPr lang="en-US" dirty="0" smtClean="0"/>
              <a:t> to Peasants BUT FAVOURED to Big Farmers and Investors</a:t>
            </a:r>
          </a:p>
          <a:p>
            <a:pPr marL="514350" indent="-514350">
              <a:buFont typeface="+mj-lt"/>
              <a:buAutoNum type="arabicPeriod"/>
            </a:pPr>
            <a:r>
              <a:rPr lang="en-US" dirty="0" smtClean="0"/>
              <a:t>No Land Use Watchdog system and Governance is Functional and not Act accordingly what Laws have said;</a:t>
            </a:r>
            <a:endParaRPr lang="en-US" dirty="0" smtClean="0"/>
          </a:p>
          <a:p>
            <a:endParaRPr lang="en-US" dirty="0"/>
          </a:p>
        </p:txBody>
      </p:sp>
      <p:sp>
        <p:nvSpPr>
          <p:cNvPr id="2" name="Title 1"/>
          <p:cNvSpPr>
            <a:spLocks noGrp="1"/>
          </p:cNvSpPr>
          <p:nvPr>
            <p:ph type="title"/>
          </p:nvPr>
        </p:nvSpPr>
        <p:spPr>
          <a:xfrm>
            <a:off x="381000" y="274638"/>
            <a:ext cx="8458200" cy="1143000"/>
          </a:xfrm>
        </p:spPr>
        <p:txBody>
          <a:bodyPr>
            <a:normAutofit/>
          </a:bodyPr>
          <a:lstStyle/>
          <a:p>
            <a:r>
              <a:rPr lang="en-US" sz="3000" dirty="0" smtClean="0"/>
              <a:t>Findings, Analysis and Recommendation</a:t>
            </a:r>
            <a:endParaRPr lang="en-US" sz="3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8362"/>
            <a:ext cx="8229600" cy="5684838"/>
          </a:xfrm>
        </p:spPr>
        <p:txBody>
          <a:bodyPr>
            <a:normAutofit/>
          </a:bodyPr>
          <a:lstStyle/>
          <a:p>
            <a:pPr marL="514350" indent="-514350">
              <a:buFont typeface="+mj-lt"/>
              <a:buAutoNum type="arabicPeriod" startAt="4"/>
            </a:pPr>
            <a:r>
              <a:rPr lang="en-US" sz="2400" dirty="0" smtClean="0"/>
              <a:t>UPLLRDI Commission has not Required Capacity (Manpower, Skills, Time, Power)</a:t>
            </a:r>
            <a:endParaRPr lang="en-US" sz="2400" dirty="0" smtClean="0"/>
          </a:p>
          <a:p>
            <a:pPr marL="514350" indent="-514350">
              <a:buFont typeface="+mj-lt"/>
              <a:buAutoNum type="arabicPeriod" startAt="4"/>
            </a:pPr>
            <a:r>
              <a:rPr lang="en-US" sz="2400" dirty="0" smtClean="0"/>
              <a:t>Putting LMC chaired by TAO and DAO created problems: power abuse in giving access right; (Recommended: free and independent elected body from all inclusive interest groups)</a:t>
            </a:r>
            <a:endParaRPr lang="en-US" sz="2400" dirty="0" smtClean="0"/>
          </a:p>
          <a:p>
            <a:pPr marL="624078" indent="-514350">
              <a:buFont typeface="+mj-lt"/>
              <a:buAutoNum type="arabicPeriod" startAt="6"/>
            </a:pPr>
            <a:r>
              <a:rPr lang="en-US" sz="2400" dirty="0" smtClean="0"/>
              <a:t>Land Disputes Resolution: should be free and independent Communal Court, Arbitration method</a:t>
            </a:r>
          </a:p>
          <a:p>
            <a:pPr marL="624078" indent="-514350">
              <a:buFont typeface="+mj-lt"/>
              <a:buAutoNum type="arabicPeriod" startAt="6"/>
            </a:pPr>
            <a:r>
              <a:rPr lang="en-US" sz="2400" dirty="0" smtClean="0"/>
              <a:t>Implement FREE AND INDEPENDENT LAND MARKET, and DON’T CONFISCATE LAND for Investment, Industry or Mega Project; </a:t>
            </a:r>
          </a:p>
          <a:p>
            <a:pPr marL="624078" indent="-514350">
              <a:buFont typeface="+mj-lt"/>
              <a:buAutoNum type="arabicPeriod" startAt="6"/>
            </a:pPr>
            <a:r>
              <a:rPr lang="en-US" sz="2400" dirty="0" smtClean="0"/>
              <a:t>Transparent, Accountable and Participatory Decision Making in Land Use (Land Governance);</a:t>
            </a:r>
            <a:endParaRPr lang="en-US" sz="2400" dirty="0"/>
          </a:p>
        </p:txBody>
      </p:sp>
      <p:sp>
        <p:nvSpPr>
          <p:cNvPr id="2" name="Title 1"/>
          <p:cNvSpPr>
            <a:spLocks noGrp="1"/>
          </p:cNvSpPr>
          <p:nvPr>
            <p:ph type="title"/>
          </p:nvPr>
        </p:nvSpPr>
        <p:spPr>
          <a:xfrm>
            <a:off x="342900" y="152400"/>
            <a:ext cx="8458200" cy="715962"/>
          </a:xfrm>
        </p:spPr>
        <p:txBody>
          <a:bodyPr>
            <a:normAutofit/>
          </a:bodyPr>
          <a:lstStyle/>
          <a:p>
            <a:r>
              <a:rPr lang="en-US" sz="3000" dirty="0" smtClean="0"/>
              <a:t>Findings, Analysis and Recommendation</a:t>
            </a:r>
            <a:endParaRPr lang="en-US" sz="3000" dirty="0"/>
          </a:p>
        </p:txBody>
      </p:sp>
    </p:spTree>
    <p:extLst>
      <p:ext uri="{BB962C8B-B14F-4D97-AF65-F5344CB8AC3E}">
        <p14:creationId xmlns:p14="http://schemas.microsoft.com/office/powerpoint/2010/main" val="1160784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819400"/>
            <a:ext cx="7772400" cy="1829761"/>
          </a:xfrm>
        </p:spPr>
        <p:txBody>
          <a:bodyPr/>
          <a:lstStyle/>
          <a:p>
            <a:pPr algn="ctr"/>
            <a:r>
              <a:rPr lang="en-US" dirty="0" smtClean="0"/>
              <a:t>Comments!</a:t>
            </a:r>
            <a:br>
              <a:rPr lang="en-US" dirty="0" smtClean="0"/>
            </a:br>
            <a:r>
              <a:rPr lang="en-US" dirty="0" smtClean="0"/>
              <a:t>Question?</a:t>
            </a:r>
            <a:endParaRPr lang="en-US" dirty="0"/>
          </a:p>
        </p:txBody>
      </p:sp>
      <p:sp>
        <p:nvSpPr>
          <p:cNvPr id="3" name="Subtitle 2"/>
          <p:cNvSpPr>
            <a:spLocks noGrp="1"/>
          </p:cNvSpPr>
          <p:nvPr>
            <p:ph type="subTitle" idx="1"/>
          </p:nvPr>
        </p:nvSpPr>
        <p:spPr>
          <a:xfrm>
            <a:off x="733425" y="2133600"/>
            <a:ext cx="7772400" cy="533400"/>
          </a:xfrm>
        </p:spPr>
        <p:txBody>
          <a:bodyPr/>
          <a:lstStyle/>
          <a:p>
            <a:pPr algn="ctr"/>
            <a:r>
              <a:rPr lang="en-US" dirty="0" smtClean="0"/>
              <a:t>Thank </a:t>
            </a:r>
            <a:r>
              <a:rPr lang="en-US" dirty="0" smtClean="0"/>
              <a:t>you All for Very Attentive!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75296"/>
          </a:xfrm>
        </p:spPr>
        <p:txBody>
          <a:bodyPr>
            <a:normAutofit fontScale="90000"/>
          </a:bodyPr>
          <a:lstStyle/>
          <a:p>
            <a:pPr algn="ctr"/>
            <a:r>
              <a:rPr lang="en-US" dirty="0" smtClean="0"/>
              <a:t>Statement of the Study Objective</a:t>
            </a:r>
            <a:endParaRPr lang="en-US" dirty="0"/>
          </a:p>
        </p:txBody>
      </p:sp>
      <p:sp>
        <p:nvSpPr>
          <p:cNvPr id="3" name="Text Placeholder 2"/>
          <p:cNvSpPr>
            <a:spLocks noGrp="1"/>
          </p:cNvSpPr>
          <p:nvPr>
            <p:ph type="body" idx="1"/>
          </p:nvPr>
        </p:nvSpPr>
        <p:spPr>
          <a:xfrm>
            <a:off x="304800" y="1066800"/>
            <a:ext cx="4185764" cy="762000"/>
          </a:xfrm>
        </p:spPr>
        <p:txBody>
          <a:bodyPr/>
          <a:lstStyle/>
          <a:p>
            <a:r>
              <a:rPr lang="en-US" dirty="0" smtClean="0"/>
              <a:t>Objective</a:t>
            </a:r>
            <a:endParaRPr lang="en-US" dirty="0"/>
          </a:p>
        </p:txBody>
      </p:sp>
      <p:sp>
        <p:nvSpPr>
          <p:cNvPr id="4" name="Text Placeholder 3"/>
          <p:cNvSpPr>
            <a:spLocks noGrp="1"/>
          </p:cNvSpPr>
          <p:nvPr>
            <p:ph type="body" sz="half" idx="3"/>
          </p:nvPr>
        </p:nvSpPr>
        <p:spPr>
          <a:xfrm>
            <a:off x="4645024" y="1075639"/>
            <a:ext cx="4194176" cy="762000"/>
          </a:xfrm>
        </p:spPr>
        <p:txBody>
          <a:bodyPr/>
          <a:lstStyle/>
          <a:p>
            <a:r>
              <a:rPr lang="en-US" dirty="0" smtClean="0"/>
              <a:t>Expected Outcome</a:t>
            </a:r>
            <a:endParaRPr lang="en-US" dirty="0"/>
          </a:p>
        </p:txBody>
      </p:sp>
      <p:sp>
        <p:nvSpPr>
          <p:cNvPr id="5" name="Content Placeholder 4"/>
          <p:cNvSpPr>
            <a:spLocks noGrp="1"/>
          </p:cNvSpPr>
          <p:nvPr>
            <p:ph sz="quarter" idx="2"/>
          </p:nvPr>
        </p:nvSpPr>
        <p:spPr>
          <a:xfrm>
            <a:off x="304800" y="1861782"/>
            <a:ext cx="4192588" cy="4767618"/>
          </a:xfrm>
        </p:spPr>
        <p:txBody>
          <a:bodyPr>
            <a:normAutofit/>
          </a:bodyPr>
          <a:lstStyle/>
          <a:p>
            <a:r>
              <a:rPr lang="en-US" dirty="0" smtClean="0"/>
              <a:t>To study how the lands were confiscated or disputed</a:t>
            </a:r>
          </a:p>
          <a:p>
            <a:r>
              <a:rPr lang="en-US" dirty="0" smtClean="0"/>
              <a:t>To study how Gov. Dept. or Org. is handling with Land Cases</a:t>
            </a:r>
          </a:p>
          <a:p>
            <a:r>
              <a:rPr lang="en-US" dirty="0" smtClean="0"/>
              <a:t>To discover how peasants or communities struggle for claiming their loss</a:t>
            </a:r>
            <a:endParaRPr lang="en-US" dirty="0"/>
          </a:p>
        </p:txBody>
      </p:sp>
      <p:sp>
        <p:nvSpPr>
          <p:cNvPr id="6" name="Content Placeholder 5"/>
          <p:cNvSpPr>
            <a:spLocks noGrp="1"/>
          </p:cNvSpPr>
          <p:nvPr>
            <p:ph sz="quarter" idx="4"/>
          </p:nvPr>
        </p:nvSpPr>
        <p:spPr>
          <a:xfrm>
            <a:off x="4645025" y="1861782"/>
            <a:ext cx="4194175" cy="4767618"/>
          </a:xfrm>
        </p:spPr>
        <p:txBody>
          <a:bodyPr>
            <a:normAutofit fontScale="92500" lnSpcReduction="10000"/>
          </a:bodyPr>
          <a:lstStyle/>
          <a:p>
            <a:r>
              <a:rPr lang="en-US" dirty="0" smtClean="0"/>
              <a:t>Parliamentarians related to farmers affairs and land disputes commission is advocated to refer to the findings and recommendations of the report;</a:t>
            </a:r>
          </a:p>
          <a:p>
            <a:r>
              <a:rPr lang="en-US" dirty="0" smtClean="0"/>
              <a:t>Regional government of AYY is taken use of the findings and recommendations of the report while they are resolving the land disputes </a:t>
            </a:r>
            <a:endParaRPr lang="en-US" dirty="0"/>
          </a:p>
        </p:txBody>
      </p:sp>
    </p:spTree>
    <p:extLst>
      <p:ext uri="{BB962C8B-B14F-4D97-AF65-F5344CB8AC3E}">
        <p14:creationId xmlns:p14="http://schemas.microsoft.com/office/powerpoint/2010/main" val="646431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algn="ctr"/>
            <a:r>
              <a:rPr lang="en-US" dirty="0" smtClean="0"/>
              <a:t>Statement of the Study Objective</a:t>
            </a:r>
            <a:endParaRPr lang="en-US" dirty="0"/>
          </a:p>
        </p:txBody>
      </p:sp>
      <p:sp>
        <p:nvSpPr>
          <p:cNvPr id="3" name="Text Placeholder 2"/>
          <p:cNvSpPr>
            <a:spLocks noGrp="1"/>
          </p:cNvSpPr>
          <p:nvPr>
            <p:ph type="body" idx="1"/>
          </p:nvPr>
        </p:nvSpPr>
        <p:spPr>
          <a:xfrm>
            <a:off x="304800" y="1295400"/>
            <a:ext cx="4185764" cy="762000"/>
          </a:xfrm>
        </p:spPr>
        <p:txBody>
          <a:bodyPr/>
          <a:lstStyle/>
          <a:p>
            <a:r>
              <a:rPr lang="en-US" dirty="0" smtClean="0"/>
              <a:t>Output</a:t>
            </a:r>
            <a:endParaRPr lang="en-US" dirty="0"/>
          </a:p>
        </p:txBody>
      </p:sp>
      <p:sp>
        <p:nvSpPr>
          <p:cNvPr id="5" name="Content Placeholder 4"/>
          <p:cNvSpPr>
            <a:spLocks noGrp="1"/>
          </p:cNvSpPr>
          <p:nvPr>
            <p:ph sz="quarter" idx="2"/>
          </p:nvPr>
        </p:nvSpPr>
        <p:spPr>
          <a:xfrm>
            <a:off x="304800" y="2090383"/>
            <a:ext cx="8382000" cy="957618"/>
          </a:xfrm>
        </p:spPr>
        <p:txBody>
          <a:bodyPr>
            <a:normAutofit/>
          </a:bodyPr>
          <a:lstStyle/>
          <a:p>
            <a:r>
              <a:rPr lang="en-US" dirty="0"/>
              <a:t>A report with two versions English and Myanmar with 1,000 </a:t>
            </a:r>
            <a:r>
              <a:rPr lang="en-US" dirty="0" smtClean="0"/>
              <a:t>copies</a:t>
            </a:r>
            <a:endParaRPr lang="en-US" dirty="0"/>
          </a:p>
        </p:txBody>
      </p:sp>
    </p:spTree>
    <p:extLst>
      <p:ext uri="{BB962C8B-B14F-4D97-AF65-F5344CB8AC3E}">
        <p14:creationId xmlns:p14="http://schemas.microsoft.com/office/powerpoint/2010/main" val="3737096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1"/>
            <a:ext cx="8229600" cy="1523999"/>
          </a:xfrm>
        </p:spPr>
        <p:txBody>
          <a:bodyPr/>
          <a:lstStyle/>
          <a:p>
            <a:r>
              <a:rPr lang="en-US" dirty="0" smtClean="0"/>
              <a:t>Peasants;</a:t>
            </a:r>
          </a:p>
          <a:p>
            <a:r>
              <a:rPr lang="en-US" dirty="0" smtClean="0"/>
              <a:t>Poor rural community whose land is lost by State project</a:t>
            </a:r>
            <a:endParaRPr lang="en-US" dirty="0" smtClean="0"/>
          </a:p>
        </p:txBody>
      </p:sp>
      <p:sp>
        <p:nvSpPr>
          <p:cNvPr id="2" name="Title 1"/>
          <p:cNvSpPr>
            <a:spLocks noGrp="1"/>
          </p:cNvSpPr>
          <p:nvPr>
            <p:ph type="title"/>
          </p:nvPr>
        </p:nvSpPr>
        <p:spPr>
          <a:xfrm>
            <a:off x="228600" y="228600"/>
            <a:ext cx="8229600" cy="792162"/>
          </a:xfrm>
        </p:spPr>
        <p:txBody>
          <a:bodyPr/>
          <a:lstStyle/>
          <a:p>
            <a:r>
              <a:rPr lang="en-US" dirty="0" smtClean="0">
                <a:latin typeface="Arial Black" panose="020B0A04020102020204" pitchFamily="34" charset="0"/>
              </a:rPr>
              <a:t>Study Coverage </a:t>
            </a:r>
            <a:endParaRPr lang="en-US" dirty="0">
              <a:latin typeface="Arial Black" panose="020B0A04020102020204" pitchFamily="34" charset="0"/>
            </a:endParaRPr>
          </a:p>
        </p:txBody>
      </p:sp>
      <p:sp>
        <p:nvSpPr>
          <p:cNvPr id="4" name="TextBox 3"/>
          <p:cNvSpPr txBox="1"/>
          <p:nvPr/>
        </p:nvSpPr>
        <p:spPr>
          <a:xfrm>
            <a:off x="228600" y="1021774"/>
            <a:ext cx="8001000" cy="707886"/>
          </a:xfrm>
          <a:prstGeom prst="rect">
            <a:avLst/>
          </a:prstGeom>
          <a:noFill/>
        </p:spPr>
        <p:txBody>
          <a:bodyPr wrap="square" rtlCol="0">
            <a:spAutoFit/>
          </a:bodyPr>
          <a:lstStyle/>
          <a:p>
            <a:r>
              <a:rPr lang="en-US" sz="4000" dirty="0" smtClean="0"/>
              <a:t>Population</a:t>
            </a:r>
            <a:endParaRPr lang="en-US" sz="4000" dirty="0"/>
          </a:p>
        </p:txBody>
      </p:sp>
      <p:sp>
        <p:nvSpPr>
          <p:cNvPr id="5" name="Content Placeholder 2"/>
          <p:cNvSpPr txBox="1">
            <a:spLocks/>
          </p:cNvSpPr>
          <p:nvPr/>
        </p:nvSpPr>
        <p:spPr>
          <a:xfrm>
            <a:off x="669878" y="4497805"/>
            <a:ext cx="8229600" cy="19812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9 townships</a:t>
            </a:r>
          </a:p>
          <a:p>
            <a:r>
              <a:rPr lang="en-US" dirty="0" smtClean="0"/>
              <a:t>47,834.91 acres</a:t>
            </a:r>
          </a:p>
          <a:p>
            <a:r>
              <a:rPr lang="en-US" dirty="0" smtClean="0"/>
              <a:t>Estimated 50-60 Village Tracts in Yangon Region, </a:t>
            </a:r>
            <a:r>
              <a:rPr lang="en-US" dirty="0" err="1" smtClean="0"/>
              <a:t>Ayeyawaddy</a:t>
            </a:r>
            <a:r>
              <a:rPr lang="en-US" dirty="0" smtClean="0"/>
              <a:t> Region</a:t>
            </a:r>
          </a:p>
          <a:p>
            <a:pPr>
              <a:buFont typeface="Wingdings 3"/>
              <a:buNone/>
            </a:pPr>
            <a:endParaRPr lang="en-US" dirty="0"/>
          </a:p>
        </p:txBody>
      </p:sp>
      <p:sp>
        <p:nvSpPr>
          <p:cNvPr id="6" name="TextBox 5"/>
          <p:cNvSpPr txBox="1"/>
          <p:nvPr/>
        </p:nvSpPr>
        <p:spPr>
          <a:xfrm>
            <a:off x="441278" y="3766978"/>
            <a:ext cx="8001000" cy="707886"/>
          </a:xfrm>
          <a:prstGeom prst="rect">
            <a:avLst/>
          </a:prstGeom>
          <a:noFill/>
        </p:spPr>
        <p:txBody>
          <a:bodyPr wrap="square" rtlCol="0">
            <a:spAutoFit/>
          </a:bodyPr>
          <a:lstStyle/>
          <a:p>
            <a:r>
              <a:rPr lang="en-US" sz="4000" dirty="0" smtClean="0"/>
              <a:t>Area</a:t>
            </a:r>
            <a:endParaRPr lang="en-US"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5029199"/>
          </a:xfrm>
        </p:spPr>
        <p:txBody>
          <a:bodyPr>
            <a:normAutofit fontScale="70000" lnSpcReduction="20000"/>
          </a:bodyPr>
          <a:lstStyle/>
          <a:p>
            <a:pPr>
              <a:buNone/>
            </a:pPr>
            <a:endParaRPr lang="en-US" sz="5900" dirty="0" smtClean="0">
              <a:latin typeface="Times New Roman" pitchFamily="18" charset="0"/>
              <a:cs typeface="Times New Roman" pitchFamily="18" charset="0"/>
            </a:endParaRPr>
          </a:p>
          <a:p>
            <a:pPr marL="0" indent="0">
              <a:spcBef>
                <a:spcPts val="0"/>
              </a:spcBef>
              <a:buNone/>
              <a:defRPr/>
            </a:pPr>
            <a:endParaRPr lang="en-US" sz="6000" dirty="0" smtClean="0">
              <a:latin typeface="Times New Roman" pitchFamily="18" charset="0"/>
              <a:cs typeface="Times New Roman" pitchFamily="18" charset="0"/>
            </a:endParaRPr>
          </a:p>
          <a:p>
            <a:endParaRPr lang="en-US" sz="4400" dirty="0" smtClean="0">
              <a:latin typeface="Times New Roman" pitchFamily="18" charset="0"/>
              <a:cs typeface="Times New Roman" pitchFamily="18" charset="0"/>
            </a:endParaRPr>
          </a:p>
          <a:p>
            <a:endParaRPr lang="en-US" sz="2800" dirty="0" smtClean="0"/>
          </a:p>
          <a:p>
            <a:endParaRPr lang="en-US" sz="4400" dirty="0" smtClean="0"/>
          </a:p>
          <a:p>
            <a:pPr>
              <a:buFont typeface="Wingdings" pitchFamily="2" charset="2"/>
              <a:buChar char="v"/>
            </a:pPr>
            <a:endParaRPr lang="en-US" sz="5900" dirty="0" smtClean="0">
              <a:latin typeface="Times New Roman" pitchFamily="18" charset="0"/>
              <a:cs typeface="Times New Roman" pitchFamily="18" charset="0"/>
            </a:endParaRPr>
          </a:p>
          <a:p>
            <a:pPr>
              <a:buFont typeface="Wingdings" pitchFamily="2" charset="2"/>
              <a:buChar char="v"/>
            </a:pPr>
            <a:endParaRPr lang="en-US" sz="5900" dirty="0" smtClean="0">
              <a:latin typeface="Times New Roman" pitchFamily="18" charset="0"/>
              <a:cs typeface="Times New Roman" pitchFamily="18" charset="0"/>
            </a:endParaRPr>
          </a:p>
          <a:p>
            <a:pPr>
              <a:buFont typeface="Wingdings" pitchFamily="2" charset="2"/>
              <a:buChar char="v"/>
            </a:pPr>
            <a:endParaRPr lang="en-US" sz="5900" dirty="0" smtClean="0">
              <a:latin typeface="Times New Roman" pitchFamily="18" charset="0"/>
              <a:cs typeface="Times New Roman" pitchFamily="18" charset="0"/>
            </a:endParaRPr>
          </a:p>
          <a:p>
            <a:pPr>
              <a:buNone/>
            </a:pPr>
            <a:r>
              <a:rPr lang="en-US" sz="5900" dirty="0" smtClean="0">
                <a:latin typeface="Times New Roman" pitchFamily="18" charset="0"/>
                <a:cs typeface="Times New Roman" pitchFamily="18" charset="0"/>
              </a:rPr>
              <a:t>  </a:t>
            </a:r>
          </a:p>
          <a:p>
            <a:endParaRPr lang="en-US" dirty="0" smtClean="0"/>
          </a:p>
          <a:p>
            <a:pPr>
              <a:buNone/>
            </a:pPr>
            <a:r>
              <a:rPr lang="en-US" dirty="0" smtClean="0"/>
              <a:t>  </a:t>
            </a:r>
          </a:p>
          <a:p>
            <a:endParaRPr lang="en-US" dirty="0"/>
          </a:p>
        </p:txBody>
      </p:sp>
      <p:sp>
        <p:nvSpPr>
          <p:cNvPr id="2" name="Title 1"/>
          <p:cNvSpPr>
            <a:spLocks noGrp="1"/>
          </p:cNvSpPr>
          <p:nvPr>
            <p:ph type="title"/>
          </p:nvPr>
        </p:nvSpPr>
        <p:spPr>
          <a:xfrm>
            <a:off x="228600" y="304800"/>
            <a:ext cx="8686800" cy="457200"/>
          </a:xfrm>
        </p:spPr>
        <p:txBody>
          <a:bodyPr>
            <a:normAutofit fontScale="90000"/>
          </a:bodyPr>
          <a:lstStyle/>
          <a:p>
            <a:r>
              <a:rPr lang="en-US" sz="2800" dirty="0" smtClean="0">
                <a:latin typeface="Times New Roman" pitchFamily="18" charset="0"/>
                <a:cs typeface="Times New Roman" pitchFamily="18" charset="0"/>
              </a:rPr>
              <a:t>Studied Cases</a:t>
            </a:r>
            <a:endParaRPr lang="en-US" sz="2800" dirty="0">
              <a:latin typeface="Times New Roman" pitchFamily="18" charset="0"/>
              <a:cs typeface="Times New Roman"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34356532"/>
              </p:ext>
            </p:extLst>
          </p:nvPr>
        </p:nvGraphicFramePr>
        <p:xfrm>
          <a:off x="228600" y="838201"/>
          <a:ext cx="8686800" cy="5926366"/>
        </p:xfrm>
        <a:graphic>
          <a:graphicData uri="http://schemas.openxmlformats.org/drawingml/2006/table">
            <a:tbl>
              <a:tblPr firstRow="1" bandRow="1">
                <a:tableStyleId>{5C22544A-7EE6-4342-B048-85BDC9FD1C3A}</a:tableStyleId>
              </a:tblPr>
              <a:tblGrid>
                <a:gridCol w="2171700"/>
                <a:gridCol w="2171700"/>
                <a:gridCol w="2171700"/>
                <a:gridCol w="2171700"/>
              </a:tblGrid>
              <a:tr h="458300">
                <a:tc>
                  <a:txBody>
                    <a:bodyPr/>
                    <a:lstStyle/>
                    <a:p>
                      <a:r>
                        <a:rPr lang="en-US" sz="1400" dirty="0" smtClean="0">
                          <a:latin typeface="Times New Roman" pitchFamily="18" charset="0"/>
                          <a:cs typeface="Times New Roman" pitchFamily="18" charset="0"/>
                        </a:rPr>
                        <a:t>Type</a:t>
                      </a:r>
                      <a:endParaRPr lang="en-US" sz="1400" dirty="0">
                        <a:latin typeface="Times New Roman" pitchFamily="18" charset="0"/>
                        <a:cs typeface="Times New Roman" pitchFamily="18" charset="0"/>
                      </a:endParaRPr>
                    </a:p>
                  </a:txBody>
                  <a:tcPr/>
                </a:tc>
                <a:tc>
                  <a:txBody>
                    <a:bodyPr/>
                    <a:lstStyle/>
                    <a:p>
                      <a:r>
                        <a:rPr lang="en-US" sz="1400" dirty="0" smtClean="0">
                          <a:latin typeface="Times New Roman" pitchFamily="18" charset="0"/>
                          <a:cs typeface="Times New Roman" pitchFamily="18" charset="0"/>
                        </a:rPr>
                        <a:t>Township </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b="1" kern="1200" dirty="0" smtClean="0">
                          <a:solidFill>
                            <a:schemeClr val="lt1"/>
                          </a:solidFill>
                          <a:latin typeface="Times New Roman" pitchFamily="18" charset="0"/>
                          <a:ea typeface="+mn-ea"/>
                          <a:cs typeface="Times New Roman" pitchFamily="18" charset="0"/>
                        </a:rPr>
                        <a:t>Confiscated</a:t>
                      </a:r>
                      <a:r>
                        <a:rPr lang="en-US" sz="1400" b="1" kern="1200" baseline="0" dirty="0" smtClean="0">
                          <a:solidFill>
                            <a:schemeClr val="lt1"/>
                          </a:solidFill>
                          <a:latin typeface="Times New Roman" pitchFamily="18" charset="0"/>
                          <a:ea typeface="+mn-ea"/>
                          <a:cs typeface="Times New Roman" pitchFamily="18" charset="0"/>
                        </a:rPr>
                        <a:t> </a:t>
                      </a:r>
                      <a:r>
                        <a:rPr lang="en-US" sz="1400" b="1" kern="1200" dirty="0" smtClean="0">
                          <a:solidFill>
                            <a:schemeClr val="lt1"/>
                          </a:solidFill>
                          <a:latin typeface="Times New Roman" pitchFamily="18" charset="0"/>
                          <a:ea typeface="+mn-ea"/>
                          <a:cs typeface="Times New Roman" pitchFamily="18" charset="0"/>
                        </a:rPr>
                        <a:t>Land (Acre)</a:t>
                      </a:r>
                    </a:p>
                  </a:txBody>
                  <a:tcPr marL="68580" marR="68580" marT="0" marB="0"/>
                </a:tc>
                <a:tc>
                  <a:txBody>
                    <a:bodyPr/>
                    <a:lstStyle/>
                    <a:p>
                      <a:pPr marL="0" marR="0" algn="just">
                        <a:lnSpc>
                          <a:spcPct val="115000"/>
                        </a:lnSpc>
                        <a:spcBef>
                          <a:spcPts val="0"/>
                        </a:spcBef>
                        <a:spcAft>
                          <a:spcPts val="0"/>
                        </a:spcAft>
                      </a:pPr>
                      <a:r>
                        <a:rPr lang="en-US" sz="1400" b="1" kern="1200" dirty="0" smtClean="0">
                          <a:solidFill>
                            <a:schemeClr val="lt1"/>
                          </a:solidFill>
                          <a:latin typeface="Times New Roman" pitchFamily="18" charset="0"/>
                          <a:ea typeface="+mn-ea"/>
                          <a:cs typeface="Times New Roman" pitchFamily="18" charset="0"/>
                        </a:rPr>
                        <a:t>Total Affected Household/ Acre</a:t>
                      </a:r>
                    </a:p>
                  </a:txBody>
                  <a:tcPr marL="68580" marR="68580" marT="0" marB="0"/>
                </a:tc>
              </a:tr>
              <a:tr h="1036096">
                <a:tc>
                  <a:txBody>
                    <a:bodyPr/>
                    <a:lstStyle/>
                    <a:p>
                      <a:r>
                        <a:rPr lang="en-US" sz="1400" kern="1200" dirty="0" err="1" smtClean="0">
                          <a:solidFill>
                            <a:schemeClr val="dk1"/>
                          </a:solidFill>
                          <a:latin typeface="Times New Roman" pitchFamily="18" charset="0"/>
                          <a:ea typeface="+mn-ea"/>
                          <a:cs typeface="Times New Roman" pitchFamily="18" charset="0"/>
                        </a:rPr>
                        <a:t>Thilawar</a:t>
                      </a:r>
                      <a:r>
                        <a:rPr lang="en-US" sz="1400" kern="1200" dirty="0" smtClean="0">
                          <a:solidFill>
                            <a:schemeClr val="dk1"/>
                          </a:solidFill>
                          <a:latin typeface="Times New Roman" pitchFamily="18" charset="0"/>
                          <a:ea typeface="+mn-ea"/>
                          <a:cs typeface="Times New Roman" pitchFamily="18" charset="0"/>
                        </a:rPr>
                        <a:t> Deep Sea Port and Special Economic Zone</a:t>
                      </a:r>
                      <a:endParaRPr lang="en-US" sz="1400" dirty="0">
                        <a:latin typeface="Times New Roman" pitchFamily="18" charset="0"/>
                        <a:cs typeface="Times New Roman" pitchFamily="18" charset="0"/>
                      </a:endParaRPr>
                    </a:p>
                  </a:txBody>
                  <a:tcPr/>
                </a:tc>
                <a:tc>
                  <a:txBody>
                    <a:bodyPr/>
                    <a:lstStyle/>
                    <a:p>
                      <a:r>
                        <a:rPr lang="en-US" sz="1400" kern="1200" dirty="0" err="1" smtClean="0">
                          <a:solidFill>
                            <a:schemeClr val="dk1"/>
                          </a:solidFill>
                          <a:latin typeface="Times New Roman" pitchFamily="18" charset="0"/>
                          <a:ea typeface="+mn-ea"/>
                          <a:cs typeface="Times New Roman" pitchFamily="18" charset="0"/>
                        </a:rPr>
                        <a:t>Thanhlyin</a:t>
                      </a:r>
                      <a:r>
                        <a:rPr lang="en-US" sz="1400" kern="1200" dirty="0" smtClean="0">
                          <a:solidFill>
                            <a:schemeClr val="dk1"/>
                          </a:solidFill>
                          <a:latin typeface="Times New Roman" pitchFamily="18" charset="0"/>
                          <a:ea typeface="+mn-ea"/>
                          <a:cs typeface="Times New Roman" pitchFamily="18" charset="0"/>
                        </a:rPr>
                        <a:t>, </a:t>
                      </a:r>
                      <a:r>
                        <a:rPr lang="en-US" sz="1400" kern="1200" dirty="0" err="1" smtClean="0">
                          <a:solidFill>
                            <a:schemeClr val="dk1"/>
                          </a:solidFill>
                          <a:latin typeface="Times New Roman" pitchFamily="18" charset="0"/>
                          <a:ea typeface="+mn-ea"/>
                          <a:cs typeface="Times New Roman" pitchFamily="18" charset="0"/>
                        </a:rPr>
                        <a:t>Kyauk</a:t>
                      </a:r>
                      <a:r>
                        <a:rPr lang="en-US" sz="1400" kern="1200" dirty="0" smtClean="0">
                          <a:solidFill>
                            <a:schemeClr val="dk1"/>
                          </a:solidFill>
                          <a:latin typeface="Times New Roman" pitchFamily="18" charset="0"/>
                          <a:ea typeface="+mn-ea"/>
                          <a:cs typeface="Times New Roman" pitchFamily="18" charset="0"/>
                        </a:rPr>
                        <a:t> Tan</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5390.53</a:t>
                      </a:r>
                    </a:p>
                  </a:txBody>
                  <a:tcPr marL="68580" marR="68580" marT="0" marB="0"/>
                </a:tc>
                <a:tc>
                  <a:txBody>
                    <a:bodyPr/>
                    <a:lstStyle/>
                    <a:p>
                      <a:pPr marL="0" marR="0" algn="just">
                        <a:lnSpc>
                          <a:spcPct val="115000"/>
                        </a:lnSpc>
                        <a:spcBef>
                          <a:spcPts val="0"/>
                        </a:spcBef>
                        <a:spcAft>
                          <a:spcPts val="0"/>
                        </a:spcAft>
                      </a:pPr>
                      <a:r>
                        <a:rPr lang="en-US" sz="1400" kern="1200" dirty="0" err="1" smtClean="0">
                          <a:solidFill>
                            <a:schemeClr val="dk1"/>
                          </a:solidFill>
                          <a:latin typeface="Times New Roman" pitchFamily="18" charset="0"/>
                          <a:ea typeface="+mn-ea"/>
                          <a:cs typeface="Times New Roman" pitchFamily="18" charset="0"/>
                        </a:rPr>
                        <a:t>950/ 6 Ward/Village (3 Villages from Thanhlyin and Three Wards from Kyauktan</a:t>
                      </a:r>
                    </a:p>
                  </a:txBody>
                  <a:tcPr marL="68580" marR="68580" marT="0" marB="0"/>
                </a:tc>
              </a:tr>
              <a:tr h="1651767">
                <a:tc>
                  <a:txBody>
                    <a:bodyPr/>
                    <a:lstStyle/>
                    <a:p>
                      <a:r>
                        <a:rPr lang="en-US" sz="1400" kern="1200" dirty="0" err="1" smtClean="0">
                          <a:solidFill>
                            <a:schemeClr val="dk1"/>
                          </a:solidFill>
                          <a:latin typeface="Times New Roman" pitchFamily="18" charset="0"/>
                          <a:ea typeface="+mn-ea"/>
                          <a:cs typeface="Times New Roman" pitchFamily="18" charset="0"/>
                        </a:rPr>
                        <a:t>Ayarshwewah</a:t>
                      </a:r>
                      <a:r>
                        <a:rPr lang="en-US" sz="1400" kern="1200" dirty="0" smtClean="0">
                          <a:solidFill>
                            <a:schemeClr val="dk1"/>
                          </a:solidFill>
                          <a:latin typeface="Times New Roman" pitchFamily="18" charset="0"/>
                          <a:ea typeface="+mn-ea"/>
                          <a:cs typeface="Times New Roman" pitchFamily="18" charset="0"/>
                        </a:rPr>
                        <a:t> project to develop deep-water field</a:t>
                      </a:r>
                      <a:endParaRPr lang="en-US" sz="1400" dirty="0">
                        <a:latin typeface="Times New Roman" pitchFamily="18" charset="0"/>
                        <a:cs typeface="Times New Roman" pitchFamily="18" charset="0"/>
                      </a:endParaRPr>
                    </a:p>
                  </a:txBody>
                  <a:tcPr/>
                </a:tc>
                <a:tc>
                  <a:txBody>
                    <a:bodyPr/>
                    <a:lstStyle/>
                    <a:p>
                      <a:r>
                        <a:rPr lang="en-US" sz="1400" kern="1200" dirty="0" err="1" smtClean="0">
                          <a:solidFill>
                            <a:schemeClr val="dk1"/>
                          </a:solidFill>
                          <a:latin typeface="Times New Roman" pitchFamily="18" charset="0"/>
                          <a:ea typeface="+mn-ea"/>
                          <a:cs typeface="Times New Roman" pitchFamily="18" charset="0"/>
                        </a:rPr>
                        <a:t>Yaygyi</a:t>
                      </a:r>
                      <a:r>
                        <a:rPr lang="en-US" sz="1400" kern="1200" dirty="0" smtClean="0">
                          <a:solidFill>
                            <a:schemeClr val="dk1"/>
                          </a:solidFill>
                          <a:latin typeface="Times New Roman" pitchFamily="18" charset="0"/>
                          <a:ea typeface="+mn-ea"/>
                          <a:cs typeface="Times New Roman" pitchFamily="18" charset="0"/>
                        </a:rPr>
                        <a:t>, </a:t>
                      </a:r>
                      <a:r>
                        <a:rPr lang="en-US" sz="1400" kern="1200" dirty="0" err="1" smtClean="0">
                          <a:solidFill>
                            <a:schemeClr val="dk1"/>
                          </a:solidFill>
                          <a:latin typeface="Times New Roman" pitchFamily="18" charset="0"/>
                          <a:ea typeface="+mn-ea"/>
                          <a:cs typeface="Times New Roman" pitchFamily="18" charset="0"/>
                        </a:rPr>
                        <a:t>Thapaung</a:t>
                      </a:r>
                      <a:r>
                        <a:rPr lang="en-US" sz="1400" kern="1200" dirty="0" smtClean="0">
                          <a:solidFill>
                            <a:schemeClr val="dk1"/>
                          </a:solidFill>
                          <a:latin typeface="Times New Roman" pitchFamily="18" charset="0"/>
                          <a:ea typeface="+mn-ea"/>
                          <a:cs typeface="Times New Roman" pitchFamily="18" charset="0"/>
                        </a:rPr>
                        <a:t>, </a:t>
                      </a:r>
                      <a:r>
                        <a:rPr lang="en-US" sz="1400" kern="1200" dirty="0" err="1" smtClean="0">
                          <a:solidFill>
                            <a:schemeClr val="dk1"/>
                          </a:solidFill>
                          <a:latin typeface="Times New Roman" pitchFamily="18" charset="0"/>
                          <a:ea typeface="+mn-ea"/>
                          <a:cs typeface="Times New Roman" pitchFamily="18" charset="0"/>
                        </a:rPr>
                        <a:t>Kangyidaunt</a:t>
                      </a:r>
                      <a:r>
                        <a:rPr lang="en-US" sz="1400" kern="1200" dirty="0" smtClean="0">
                          <a:solidFill>
                            <a:schemeClr val="dk1"/>
                          </a:solidFill>
                          <a:latin typeface="Times New Roman" pitchFamily="18" charset="0"/>
                          <a:ea typeface="+mn-ea"/>
                          <a:cs typeface="Times New Roman" pitchFamily="18" charset="0"/>
                        </a:rPr>
                        <a:t>, </a:t>
                      </a:r>
                      <a:r>
                        <a:rPr lang="en-US" sz="1400" kern="1200" dirty="0" err="1" smtClean="0">
                          <a:solidFill>
                            <a:schemeClr val="dk1"/>
                          </a:solidFill>
                          <a:latin typeface="Times New Roman" pitchFamily="18" charset="0"/>
                          <a:ea typeface="+mn-ea"/>
                          <a:cs typeface="Times New Roman" pitchFamily="18" charset="0"/>
                        </a:rPr>
                        <a:t>Kyaungkone</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41200 plus(The</a:t>
                      </a:r>
                    </a:p>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farmland which were changed into business, </a:t>
                      </a:r>
                      <a:r>
                        <a:rPr lang="en-US" sz="1400" kern="1200" dirty="0" err="1" smtClean="0">
                          <a:solidFill>
                            <a:schemeClr val="dk1"/>
                          </a:solidFill>
                          <a:latin typeface="Times New Roman" pitchFamily="18" charset="0"/>
                          <a:ea typeface="+mn-ea"/>
                          <a:cs typeface="Times New Roman" pitchFamily="18" charset="0"/>
                        </a:rPr>
                        <a:t>Kangyidaunt</a:t>
                      </a:r>
                      <a:endParaRPr lang="en-US" sz="1400" kern="1200" dirty="0" smtClean="0">
                        <a:solidFill>
                          <a:schemeClr val="dk1"/>
                        </a:solidFill>
                        <a:latin typeface="Times New Roman" pitchFamily="18" charset="0"/>
                        <a:ea typeface="+mn-ea"/>
                        <a:cs typeface="Times New Roman" pitchFamily="18" charset="0"/>
                      </a:endParaRPr>
                    </a:p>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Under </a:t>
                      </a:r>
                      <a:r>
                        <a:rPr lang="en-US" sz="1400" kern="1200" dirty="0" err="1" smtClean="0">
                          <a:solidFill>
                            <a:schemeClr val="dk1"/>
                          </a:solidFill>
                          <a:latin typeface="Times New Roman" pitchFamily="18" charset="0"/>
                          <a:ea typeface="+mn-ea"/>
                          <a:cs typeface="Times New Roman" pitchFamily="18" charset="0"/>
                        </a:rPr>
                        <a:t>Darka</a:t>
                      </a:r>
                      <a:r>
                        <a:rPr lang="en-US" sz="1400" kern="1200" dirty="0" smtClean="0">
                          <a:solidFill>
                            <a:schemeClr val="dk1"/>
                          </a:solidFill>
                          <a:latin typeface="Times New Roman" pitchFamily="18" charset="0"/>
                          <a:ea typeface="+mn-ea"/>
                          <a:cs typeface="Times New Roman" pitchFamily="18" charset="0"/>
                        </a:rPr>
                        <a:t> Sub Township were not counted.) </a:t>
                      </a:r>
                    </a:p>
                  </a:txBody>
                  <a:tcPr marL="68580" marR="68580" marT="0" marB="0"/>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Inner part of Deep Water part, Fish Ponds, all were </a:t>
                      </a:r>
                      <a:r>
                        <a:rPr lang="en-US" sz="1400" kern="1200" dirty="0" err="1" smtClean="0">
                          <a:solidFill>
                            <a:schemeClr val="dk1"/>
                          </a:solidFill>
                          <a:latin typeface="Times New Roman" pitchFamily="18" charset="0"/>
                          <a:ea typeface="+mn-ea"/>
                          <a:cs typeface="Times New Roman" pitchFamily="18" charset="0"/>
                        </a:rPr>
                        <a:t>concessed</a:t>
                      </a:r>
                      <a:r>
                        <a:rPr lang="en-US" sz="1400" kern="1200" dirty="0" smtClean="0">
                          <a:solidFill>
                            <a:schemeClr val="dk1"/>
                          </a:solidFill>
                          <a:latin typeface="Times New Roman" pitchFamily="18" charset="0"/>
                          <a:ea typeface="+mn-ea"/>
                          <a:cs typeface="Times New Roman" pitchFamily="18" charset="0"/>
                        </a:rPr>
                        <a:t>, in one village tract there are less than , it could be around (50) total village tracts, in this land concession case. </a:t>
                      </a:r>
                    </a:p>
                  </a:txBody>
                  <a:tcPr marL="68580" marR="68580" marT="0" marB="0"/>
                </a:tc>
              </a:tr>
              <a:tr h="4445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latin typeface="Times New Roman" pitchFamily="18" charset="0"/>
                          <a:ea typeface="+mn-ea"/>
                          <a:cs typeface="Times New Roman" pitchFamily="18" charset="0"/>
                        </a:rPr>
                        <a:t>Pantanaw</a:t>
                      </a:r>
                      <a:r>
                        <a:rPr lang="en-US" sz="1400" kern="1200" dirty="0" smtClean="0">
                          <a:solidFill>
                            <a:schemeClr val="dk1"/>
                          </a:solidFill>
                          <a:latin typeface="Times New Roman" pitchFamily="18" charset="0"/>
                          <a:ea typeface="+mn-ea"/>
                          <a:cs typeface="Times New Roman" pitchFamily="18" charset="0"/>
                        </a:rPr>
                        <a:t> Urbanization </a:t>
                      </a:r>
                      <a:endParaRPr lang="en-US" sz="1400" dirty="0">
                        <a:latin typeface="Times New Roman" pitchFamily="18" charset="0"/>
                        <a:cs typeface="Times New Roman" pitchFamily="18" charset="0"/>
                      </a:endParaRPr>
                    </a:p>
                  </a:txBody>
                  <a:tcPr/>
                </a:tc>
                <a:tc>
                  <a:txBody>
                    <a:bodyPr/>
                    <a:lstStyle/>
                    <a:p>
                      <a:r>
                        <a:rPr lang="en-US" sz="1400" kern="1200" dirty="0" err="1" smtClean="0">
                          <a:solidFill>
                            <a:schemeClr val="dk1"/>
                          </a:solidFill>
                          <a:latin typeface="Times New Roman" pitchFamily="18" charset="0"/>
                          <a:ea typeface="+mn-ea"/>
                          <a:cs typeface="Times New Roman" pitchFamily="18" charset="0"/>
                        </a:rPr>
                        <a:t>Pantanaw</a:t>
                      </a:r>
                      <a:r>
                        <a:rPr lang="en-US" sz="1400" kern="1200" dirty="0" smtClean="0">
                          <a:solidFill>
                            <a:schemeClr val="dk1"/>
                          </a:solidFill>
                          <a:latin typeface="Times New Roman" pitchFamily="18" charset="0"/>
                          <a:ea typeface="+mn-ea"/>
                          <a:cs typeface="Times New Roman" pitchFamily="18" charset="0"/>
                        </a:rPr>
                        <a:t> </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kern="1200" dirty="0" err="1" smtClean="0">
                          <a:solidFill>
                            <a:schemeClr val="dk1"/>
                          </a:solidFill>
                          <a:latin typeface="Times New Roman" pitchFamily="18" charset="0"/>
                          <a:ea typeface="+mn-ea"/>
                          <a:cs typeface="Times New Roman" pitchFamily="18" charset="0"/>
                        </a:rPr>
                        <a:t>187.08</a:t>
                      </a:r>
                    </a:p>
                  </a:txBody>
                  <a:tcPr marL="68580" marR="68580" marT="0" marB="0"/>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Three Villages</a:t>
                      </a:r>
                    </a:p>
                  </a:txBody>
                  <a:tcPr marL="68580" marR="68580" marT="0" marB="0"/>
                </a:tc>
              </a:tr>
              <a:tr h="632406">
                <a:tc>
                  <a:txBody>
                    <a:bodyPr/>
                    <a:lstStyle/>
                    <a:p>
                      <a:r>
                        <a:rPr lang="en-US" sz="1400" kern="1200" dirty="0" err="1" smtClean="0">
                          <a:solidFill>
                            <a:schemeClr val="dk1"/>
                          </a:solidFill>
                          <a:latin typeface="Times New Roman" pitchFamily="18" charset="0"/>
                          <a:ea typeface="+mn-ea"/>
                          <a:cs typeface="Times New Roman" pitchFamily="18" charset="0"/>
                        </a:rPr>
                        <a:t>Myaungmya</a:t>
                      </a:r>
                      <a:r>
                        <a:rPr lang="en-US" sz="1400" kern="1200" dirty="0" smtClean="0">
                          <a:solidFill>
                            <a:schemeClr val="dk1"/>
                          </a:solidFill>
                          <a:latin typeface="Times New Roman" pitchFamily="18" charset="0"/>
                          <a:ea typeface="+mn-ea"/>
                          <a:cs typeface="Times New Roman" pitchFamily="18" charset="0"/>
                        </a:rPr>
                        <a:t> on Industrial Zone </a:t>
                      </a:r>
                      <a:endParaRPr lang="en-US" sz="1400" dirty="0">
                        <a:latin typeface="Times New Roman" pitchFamily="18" charset="0"/>
                        <a:cs typeface="Times New Roman" pitchFamily="18" charset="0"/>
                      </a:endParaRPr>
                    </a:p>
                  </a:txBody>
                  <a:tcPr/>
                </a:tc>
                <a:tc>
                  <a:txBody>
                    <a:bodyPr/>
                    <a:lstStyle/>
                    <a:p>
                      <a:r>
                        <a:rPr lang="en-US" sz="1400" kern="1200" dirty="0" smtClean="0">
                          <a:solidFill>
                            <a:schemeClr val="dk1"/>
                          </a:solidFill>
                          <a:latin typeface="Times New Roman" pitchFamily="18" charset="0"/>
                          <a:ea typeface="+mn-ea"/>
                          <a:cs typeface="Times New Roman" pitchFamily="18" charset="0"/>
                        </a:rPr>
                        <a:t>Other Part of </a:t>
                      </a:r>
                      <a:r>
                        <a:rPr lang="en-US" sz="1400" kern="1200" dirty="0" err="1" smtClean="0">
                          <a:solidFill>
                            <a:schemeClr val="dk1"/>
                          </a:solidFill>
                          <a:latin typeface="Times New Roman" pitchFamily="18" charset="0"/>
                          <a:ea typeface="+mn-ea"/>
                          <a:cs typeface="Times New Roman" pitchFamily="18" charset="0"/>
                        </a:rPr>
                        <a:t>Myaungmya</a:t>
                      </a:r>
                      <a:r>
                        <a:rPr lang="en-US" sz="1400" kern="1200" dirty="0" smtClean="0">
                          <a:solidFill>
                            <a:schemeClr val="dk1"/>
                          </a:solidFill>
                          <a:latin typeface="Times New Roman" pitchFamily="18" charset="0"/>
                          <a:ea typeface="+mn-ea"/>
                          <a:cs typeface="Times New Roman" pitchFamily="18" charset="0"/>
                        </a:rPr>
                        <a:t> </a:t>
                      </a:r>
                      <a:r>
                        <a:rPr lang="en-US" sz="1400" kern="1200" dirty="0" err="1" smtClean="0">
                          <a:solidFill>
                            <a:schemeClr val="dk1"/>
                          </a:solidFill>
                          <a:latin typeface="Times New Roman" pitchFamily="18" charset="0"/>
                          <a:ea typeface="+mn-ea"/>
                          <a:cs typeface="Times New Roman" pitchFamily="18" charset="0"/>
                        </a:rPr>
                        <a:t>Kwelwe</a:t>
                      </a:r>
                      <a:r>
                        <a:rPr lang="en-US" sz="1400" kern="1200" dirty="0" smtClean="0">
                          <a:solidFill>
                            <a:schemeClr val="dk1"/>
                          </a:solidFill>
                          <a:latin typeface="Times New Roman" pitchFamily="18" charset="0"/>
                          <a:ea typeface="+mn-ea"/>
                          <a:cs typeface="Times New Roman" pitchFamily="18" charset="0"/>
                        </a:rPr>
                        <a:t> Region</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kern="1200" dirty="0" err="1" smtClean="0">
                          <a:solidFill>
                            <a:schemeClr val="dk1"/>
                          </a:solidFill>
                          <a:latin typeface="Times New Roman" pitchFamily="18" charset="0"/>
                          <a:ea typeface="+mn-ea"/>
                          <a:cs typeface="Times New Roman" pitchFamily="18" charset="0"/>
                        </a:rPr>
                        <a:t>58.09</a:t>
                      </a:r>
                    </a:p>
                  </a:txBody>
                  <a:tcPr marL="68580" marR="68580" marT="0" marB="0"/>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Two Villages</a:t>
                      </a:r>
                    </a:p>
                  </a:txBody>
                  <a:tcPr marL="68580" marR="68580" marT="0" marB="0"/>
                </a:tc>
              </a:tr>
              <a:tr h="822128">
                <a:tc>
                  <a:txBody>
                    <a:bodyPr/>
                    <a:lstStyle/>
                    <a:p>
                      <a:r>
                        <a:rPr lang="en-US" sz="1400" kern="1200" dirty="0" smtClean="0">
                          <a:solidFill>
                            <a:schemeClr val="dk1"/>
                          </a:solidFill>
                          <a:latin typeface="Times New Roman" pitchFamily="18" charset="0"/>
                          <a:ea typeface="+mn-ea"/>
                          <a:cs typeface="Times New Roman" pitchFamily="18" charset="0"/>
                        </a:rPr>
                        <a:t>Dr. Than </a:t>
                      </a:r>
                      <a:r>
                        <a:rPr lang="en-US" sz="1400" kern="1200" dirty="0" err="1" smtClean="0">
                          <a:solidFill>
                            <a:schemeClr val="dk1"/>
                          </a:solidFill>
                          <a:latin typeface="Times New Roman" pitchFamily="18" charset="0"/>
                          <a:ea typeface="+mn-ea"/>
                          <a:cs typeface="Times New Roman" pitchFamily="18" charset="0"/>
                        </a:rPr>
                        <a:t>Htut</a:t>
                      </a:r>
                      <a:r>
                        <a:rPr lang="en-US" sz="1400" kern="1200" dirty="0" smtClean="0">
                          <a:solidFill>
                            <a:schemeClr val="dk1"/>
                          </a:solidFill>
                          <a:latin typeface="Times New Roman" pitchFamily="18" charset="0"/>
                          <a:ea typeface="+mn-ea"/>
                          <a:cs typeface="Times New Roman" pitchFamily="18" charset="0"/>
                        </a:rPr>
                        <a:t>’ Deep Water Farmland from Vacant, Fallow, </a:t>
                      </a:r>
                      <a:r>
                        <a:rPr lang="en-US" sz="1400" kern="1200" dirty="0" err="1" smtClean="0">
                          <a:solidFill>
                            <a:schemeClr val="dk1"/>
                          </a:solidFill>
                          <a:latin typeface="Times New Roman" pitchFamily="18" charset="0"/>
                          <a:ea typeface="+mn-ea"/>
                          <a:cs typeface="Times New Roman" pitchFamily="18" charset="0"/>
                        </a:rPr>
                        <a:t>Virgion</a:t>
                      </a:r>
                      <a:r>
                        <a:rPr lang="en-US" sz="1400" kern="1200" dirty="0" smtClean="0">
                          <a:solidFill>
                            <a:schemeClr val="dk1"/>
                          </a:solidFill>
                          <a:latin typeface="Times New Roman" pitchFamily="18" charset="0"/>
                          <a:ea typeface="+mn-ea"/>
                          <a:cs typeface="Times New Roman" pitchFamily="18" charset="0"/>
                        </a:rPr>
                        <a:t> Land </a:t>
                      </a:r>
                    </a:p>
                  </a:txBody>
                  <a:tcPr/>
                </a:tc>
                <a:tc>
                  <a:txBody>
                    <a:bodyPr/>
                    <a:lstStyle/>
                    <a:p>
                      <a:r>
                        <a:rPr lang="en-US" sz="1400" kern="1200" dirty="0" err="1" smtClean="0">
                          <a:solidFill>
                            <a:schemeClr val="dk1"/>
                          </a:solidFill>
                          <a:latin typeface="Times New Roman" pitchFamily="18" charset="0"/>
                          <a:ea typeface="+mn-ea"/>
                          <a:cs typeface="Times New Roman" pitchFamily="18" charset="0"/>
                        </a:rPr>
                        <a:t>Nyaungtong</a:t>
                      </a:r>
                      <a:r>
                        <a:rPr lang="en-US" sz="1400" kern="1200" dirty="0" smtClean="0">
                          <a:solidFill>
                            <a:schemeClr val="dk1"/>
                          </a:solidFill>
                          <a:latin typeface="Times New Roman" pitchFamily="18" charset="0"/>
                          <a:ea typeface="+mn-ea"/>
                          <a:cs typeface="Times New Roman" pitchFamily="18" charset="0"/>
                        </a:rPr>
                        <a:t> Township, </a:t>
                      </a:r>
                      <a:r>
                        <a:rPr lang="en-US" sz="1400" kern="1200" dirty="0" err="1" smtClean="0">
                          <a:solidFill>
                            <a:schemeClr val="dk1"/>
                          </a:solidFill>
                          <a:latin typeface="Times New Roman" pitchFamily="18" charset="0"/>
                          <a:ea typeface="+mn-ea"/>
                          <a:cs typeface="Times New Roman" pitchFamily="18" charset="0"/>
                        </a:rPr>
                        <a:t>Byawthaland</a:t>
                      </a:r>
                      <a:r>
                        <a:rPr lang="en-US" sz="1400" kern="1200" dirty="0" smtClean="0">
                          <a:solidFill>
                            <a:schemeClr val="dk1"/>
                          </a:solidFill>
                          <a:latin typeface="Times New Roman" pitchFamily="18" charset="0"/>
                          <a:ea typeface="+mn-ea"/>
                          <a:cs typeface="Times New Roman" pitchFamily="18" charset="0"/>
                        </a:rPr>
                        <a:t> Village</a:t>
                      </a:r>
                      <a:endParaRPr lang="en-US" sz="1400"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400" kern="1200" dirty="0" err="1" smtClean="0">
                          <a:solidFill>
                            <a:schemeClr val="dk1"/>
                          </a:solidFill>
                          <a:latin typeface="Times New Roman" pitchFamily="18" charset="0"/>
                          <a:ea typeface="+mn-ea"/>
                          <a:cs typeface="Times New Roman" pitchFamily="18" charset="0"/>
                        </a:rPr>
                        <a:t>999.21</a:t>
                      </a:r>
                    </a:p>
                  </a:txBody>
                  <a:tcPr marL="68580" marR="68580" marT="0" marB="0"/>
                </a:tc>
                <a:tc>
                  <a:txBody>
                    <a:bodyPr/>
                    <a:lstStyle/>
                    <a:p>
                      <a:pPr marL="0" marR="0" algn="just">
                        <a:lnSpc>
                          <a:spcPct val="115000"/>
                        </a:lnSpc>
                        <a:spcBef>
                          <a:spcPts val="0"/>
                        </a:spcBef>
                        <a:spcAft>
                          <a:spcPts val="0"/>
                        </a:spcAft>
                      </a:pPr>
                      <a:r>
                        <a:rPr lang="en-US" sz="1400" kern="1200" dirty="0" smtClean="0">
                          <a:solidFill>
                            <a:schemeClr val="dk1"/>
                          </a:solidFill>
                          <a:latin typeface="Times New Roman" pitchFamily="18" charset="0"/>
                          <a:ea typeface="+mn-ea"/>
                          <a:cs typeface="Times New Roman" pitchFamily="18" charset="0"/>
                        </a:rPr>
                        <a:t>Three Villages out of Six Villages</a:t>
                      </a:r>
                    </a:p>
                  </a:txBody>
                  <a:tcPr marL="68580" marR="68580" marT="0" marB="0"/>
                </a:tc>
              </a:tr>
              <a:tr h="822128">
                <a:tc>
                  <a:txBody>
                    <a:bodyPr/>
                    <a:lstStyle/>
                    <a:p>
                      <a:r>
                        <a:rPr lang="en-US" sz="1600" b="1" kern="1200" dirty="0" smtClean="0">
                          <a:solidFill>
                            <a:schemeClr val="dk1"/>
                          </a:solidFill>
                          <a:latin typeface="Times New Roman" pitchFamily="18" charset="0"/>
                          <a:ea typeface="+mn-ea"/>
                          <a:cs typeface="Times New Roman" pitchFamily="18" charset="0"/>
                        </a:rPr>
                        <a:t>Three</a:t>
                      </a:r>
                      <a:r>
                        <a:rPr lang="en-US" sz="1600" b="1" kern="1200" baseline="0" dirty="0" smtClean="0">
                          <a:solidFill>
                            <a:schemeClr val="dk1"/>
                          </a:solidFill>
                          <a:latin typeface="Times New Roman" pitchFamily="18" charset="0"/>
                          <a:ea typeface="+mn-ea"/>
                          <a:cs typeface="Times New Roman" pitchFamily="18" charset="0"/>
                        </a:rPr>
                        <a:t> types of Concession, five Cases</a:t>
                      </a:r>
                      <a:endParaRPr lang="en-US" sz="1600" b="1" kern="1200" dirty="0" smtClean="0">
                        <a:solidFill>
                          <a:schemeClr val="dk1"/>
                        </a:solidFill>
                        <a:latin typeface="Times New Roman" pitchFamily="18" charset="0"/>
                        <a:ea typeface="+mn-ea"/>
                        <a:cs typeface="Times New Roman" pitchFamily="18" charset="0"/>
                      </a:endParaRPr>
                    </a:p>
                  </a:txBody>
                  <a:tcPr/>
                </a:tc>
                <a:tc>
                  <a:txBody>
                    <a:bodyPr/>
                    <a:lstStyle/>
                    <a:p>
                      <a:r>
                        <a:rPr lang="en-US" sz="1600" b="1" dirty="0" smtClean="0">
                          <a:latin typeface="Times New Roman" pitchFamily="18" charset="0"/>
                          <a:cs typeface="Times New Roman" pitchFamily="18" charset="0"/>
                        </a:rPr>
                        <a:t>9 Townships</a:t>
                      </a:r>
                      <a:endParaRPr lang="en-US" sz="1600" b="1" dirty="0">
                        <a:latin typeface="Times New Roman" pitchFamily="18" charset="0"/>
                        <a:cs typeface="Times New Roman" pitchFamily="18" charset="0"/>
                      </a:endParaRPr>
                    </a:p>
                  </a:txBody>
                  <a:tcPr/>
                </a:tc>
                <a:tc>
                  <a:txBody>
                    <a:bodyPr/>
                    <a:lstStyle/>
                    <a:p>
                      <a:pPr marL="0" marR="0" algn="just">
                        <a:lnSpc>
                          <a:spcPct val="115000"/>
                        </a:lnSpc>
                        <a:spcBef>
                          <a:spcPts val="0"/>
                        </a:spcBef>
                        <a:spcAft>
                          <a:spcPts val="0"/>
                        </a:spcAft>
                      </a:pPr>
                      <a:r>
                        <a:rPr lang="en-US" sz="1600" b="1" kern="1200" dirty="0" smtClean="0">
                          <a:solidFill>
                            <a:schemeClr val="dk1"/>
                          </a:solidFill>
                          <a:latin typeface="Times New Roman" pitchFamily="18" charset="0"/>
                          <a:ea typeface="+mn-ea"/>
                          <a:cs typeface="Times New Roman" pitchFamily="18" charset="0"/>
                        </a:rPr>
                        <a:t>47834.91 ac.</a:t>
                      </a:r>
                      <a:endParaRPr lang="en-US" sz="1600" b="1" kern="1200" dirty="0" smtClean="0">
                        <a:solidFill>
                          <a:schemeClr val="dk1"/>
                        </a:solidFill>
                        <a:latin typeface="Times New Roman" pitchFamily="18" charset="0"/>
                        <a:ea typeface="+mn-ea"/>
                        <a:cs typeface="Times New Roman" pitchFamily="18" charset="0"/>
                      </a:endParaRPr>
                    </a:p>
                  </a:txBody>
                  <a:tcPr marL="68580" marR="68580" marT="0" marB="0"/>
                </a:tc>
                <a:tc>
                  <a:txBody>
                    <a:bodyPr/>
                    <a:lstStyle/>
                    <a:p>
                      <a:pPr marL="0" marR="0" algn="just">
                        <a:lnSpc>
                          <a:spcPct val="115000"/>
                        </a:lnSpc>
                        <a:spcBef>
                          <a:spcPts val="0"/>
                        </a:spcBef>
                        <a:spcAft>
                          <a:spcPts val="0"/>
                        </a:spcAft>
                      </a:pPr>
                      <a:r>
                        <a:rPr lang="en-US" sz="1600" b="1" kern="1200" dirty="0" smtClean="0">
                          <a:solidFill>
                            <a:schemeClr val="dk1"/>
                          </a:solidFill>
                          <a:latin typeface="Times New Roman" pitchFamily="18" charset="0"/>
                          <a:ea typeface="+mn-ea"/>
                          <a:cs typeface="Times New Roman" pitchFamily="18" charset="0"/>
                        </a:rPr>
                        <a:t>Est. 50-60 Villages</a:t>
                      </a:r>
                      <a:endParaRPr lang="en-US" sz="1600" b="1" kern="1200" dirty="0" smtClean="0">
                        <a:solidFill>
                          <a:schemeClr val="dk1"/>
                        </a:solidFill>
                        <a:latin typeface="Times New Roman" pitchFamily="18" charset="0"/>
                        <a:ea typeface="+mn-ea"/>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1490472"/>
          </a:xfrm>
        </p:spPr>
        <p:txBody>
          <a:bodyPr/>
          <a:lstStyle/>
          <a:p>
            <a:r>
              <a:rPr lang="en-US" dirty="0" smtClean="0"/>
              <a:t>Studied in 2014 October </a:t>
            </a:r>
            <a:r>
              <a:rPr lang="en-US" dirty="0" smtClean="0"/>
              <a:t>to </a:t>
            </a:r>
            <a:r>
              <a:rPr lang="en-US" dirty="0" smtClean="0"/>
              <a:t>December;</a:t>
            </a:r>
          </a:p>
          <a:p>
            <a:r>
              <a:rPr lang="en-US" dirty="0" smtClean="0"/>
              <a:t>Published in 2016 March due to proof reading</a:t>
            </a:r>
            <a:r>
              <a:rPr lang="en-US" dirty="0" smtClean="0"/>
              <a:t> </a:t>
            </a:r>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Study </a:t>
            </a:r>
            <a:r>
              <a:rPr lang="en-US" dirty="0" smtClean="0"/>
              <a:t>Duration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24078" indent="-514350">
              <a:buFont typeface="+mj-lt"/>
              <a:buAutoNum type="arabicPeriod"/>
            </a:pPr>
            <a:r>
              <a:rPr lang="en-US" dirty="0" smtClean="0"/>
              <a:t>History of Land Holding;</a:t>
            </a:r>
          </a:p>
          <a:p>
            <a:pPr marL="624078" indent="-514350">
              <a:buFont typeface="+mj-lt"/>
              <a:buAutoNum type="arabicPeriod"/>
            </a:pPr>
            <a:r>
              <a:rPr lang="en-US" dirty="0" smtClean="0"/>
              <a:t>How the Land is Acquired;</a:t>
            </a:r>
          </a:p>
          <a:p>
            <a:pPr marL="624078" indent="-514350">
              <a:buFont typeface="+mj-lt"/>
              <a:buAutoNum type="arabicPeriod"/>
            </a:pPr>
            <a:r>
              <a:rPr lang="en-US" dirty="0" smtClean="0"/>
              <a:t>How Confiscated lands were applied after acquisition;</a:t>
            </a:r>
          </a:p>
          <a:p>
            <a:pPr marL="624078" indent="-514350">
              <a:buFont typeface="+mj-lt"/>
              <a:buAutoNum type="arabicPeriod"/>
            </a:pPr>
            <a:r>
              <a:rPr lang="en-US" dirty="0" smtClean="0"/>
              <a:t>UPLLRDI Commission Role and their Work for land losers;</a:t>
            </a:r>
          </a:p>
          <a:p>
            <a:pPr marL="624078" indent="-514350">
              <a:buFont typeface="+mj-lt"/>
              <a:buAutoNum type="arabicPeriod"/>
            </a:pPr>
            <a:r>
              <a:rPr lang="en-US" dirty="0" smtClean="0"/>
              <a:t>LUMC/LMC Responses to Community’s Case Report;</a:t>
            </a:r>
          </a:p>
          <a:p>
            <a:pPr marL="624078" indent="-514350">
              <a:buFont typeface="+mj-lt"/>
              <a:buAutoNum type="arabicPeriod"/>
            </a:pPr>
            <a:r>
              <a:rPr lang="en-US" dirty="0" smtClean="0"/>
              <a:t>Current situation on the Ground</a:t>
            </a:r>
            <a:endParaRPr lang="en-US" dirty="0"/>
          </a:p>
        </p:txBody>
      </p:sp>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Area of </a:t>
            </a:r>
            <a:r>
              <a:rPr lang="en-US" dirty="0" smtClean="0"/>
              <a:t>Casework </a:t>
            </a:r>
            <a:r>
              <a:rPr lang="en-US" dirty="0" smtClean="0"/>
              <a:t>for each Case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8458200" cy="5410200"/>
          </a:xfrm>
        </p:spPr>
        <p:txBody>
          <a:bodyPr>
            <a:normAutofit fontScale="92500"/>
          </a:bodyPr>
          <a:lstStyle/>
          <a:p>
            <a:r>
              <a:rPr lang="en-US" dirty="0" smtClean="0"/>
              <a:t>(If Farmland?) leaseholder right to be updated year </a:t>
            </a:r>
            <a:r>
              <a:rPr lang="en-US" dirty="0" smtClean="0"/>
              <a:t>at VT </a:t>
            </a:r>
            <a:r>
              <a:rPr lang="en-US" dirty="0" smtClean="0"/>
              <a:t>Authority  </a:t>
            </a:r>
            <a:endParaRPr lang="en-US" dirty="0" smtClean="0"/>
          </a:p>
          <a:p>
            <a:r>
              <a:rPr lang="en-US" dirty="0" smtClean="0"/>
              <a:t>Farmers are supposed to sell the produce to the government 12 baskets per acreage; some places (up to 25 baskets) </a:t>
            </a:r>
          </a:p>
          <a:p>
            <a:r>
              <a:rPr lang="en-US" dirty="0" smtClean="0"/>
              <a:t>Land Holder right is determined by having </a:t>
            </a:r>
            <a:r>
              <a:rPr lang="en-US" dirty="0" smtClean="0"/>
              <a:t>105 Map, tax </a:t>
            </a:r>
            <a:r>
              <a:rPr lang="en-US" dirty="0" smtClean="0"/>
              <a:t>receipts, registered in the land record </a:t>
            </a:r>
            <a:r>
              <a:rPr lang="en-US" dirty="0" smtClean="0"/>
              <a:t>dept. with field no. and leaseholder name, </a:t>
            </a:r>
            <a:r>
              <a:rPr lang="en-US" dirty="0" smtClean="0"/>
              <a:t>having bank loan book, having agricultural loan from the agricultural bank </a:t>
            </a:r>
            <a:r>
              <a:rPr lang="en-US" dirty="0" smtClean="0"/>
              <a:t>annually</a:t>
            </a:r>
            <a:r>
              <a:rPr lang="en-US" b="1" dirty="0" smtClean="0"/>
              <a:t>  </a:t>
            </a:r>
            <a:endParaRPr lang="en-US" b="1" dirty="0" smtClean="0"/>
          </a:p>
          <a:p>
            <a:r>
              <a:rPr lang="en-US" dirty="0" smtClean="0"/>
              <a:t>Lands cannot be sold, pawned, lent, exchanged, sub-divided, handed over, awarded (but it was difficult to be practiced by peasants)</a:t>
            </a:r>
            <a:endParaRPr lang="en-US" dirty="0"/>
          </a:p>
        </p:txBody>
      </p:sp>
      <p:sp>
        <p:nvSpPr>
          <p:cNvPr id="2" name="Title 1"/>
          <p:cNvSpPr>
            <a:spLocks noGrp="1"/>
          </p:cNvSpPr>
          <p:nvPr>
            <p:ph type="title"/>
          </p:nvPr>
        </p:nvSpPr>
        <p:spPr>
          <a:xfrm>
            <a:off x="457200" y="274638"/>
            <a:ext cx="8229600" cy="639762"/>
          </a:xfrm>
        </p:spPr>
        <p:txBody>
          <a:bodyPr>
            <a:normAutofit/>
          </a:bodyPr>
          <a:lstStyle/>
          <a:p>
            <a:r>
              <a:rPr lang="en-US" sz="3200" dirty="0" smtClean="0">
                <a:latin typeface="Times New Roman" pitchFamily="18" charset="0"/>
                <a:cs typeface="Times New Roman" pitchFamily="18" charset="0"/>
              </a:rPr>
              <a:t>History of </a:t>
            </a:r>
            <a:r>
              <a:rPr lang="en-US" sz="3200" dirty="0" smtClean="0">
                <a:latin typeface="Times New Roman" pitchFamily="18" charset="0"/>
                <a:cs typeface="Times New Roman" pitchFamily="18" charset="0"/>
              </a:rPr>
              <a:t>Land </a:t>
            </a:r>
            <a:r>
              <a:rPr lang="en-US" sz="3200" dirty="0" smtClean="0">
                <a:latin typeface="Times New Roman" pitchFamily="18" charset="0"/>
                <a:cs typeface="Times New Roman" pitchFamily="18" charset="0"/>
              </a:rPr>
              <a:t>Holding</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773</TotalTime>
  <Words>1645</Words>
  <Application>Microsoft Office PowerPoint</Application>
  <PresentationFormat>On-screen Show (4:3)</PresentationFormat>
  <Paragraphs>175</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 Black</vt:lpstr>
      <vt:lpstr>Arial Narrow</vt:lpstr>
      <vt:lpstr>Arial Rounded MT Bold</vt:lpstr>
      <vt:lpstr>Lucida Sans Unicode</vt:lpstr>
      <vt:lpstr>Times New Roman</vt:lpstr>
      <vt:lpstr>Verdana</vt:lpstr>
      <vt:lpstr>Wingdings</vt:lpstr>
      <vt:lpstr>Wingdings 2</vt:lpstr>
      <vt:lpstr>Wingdings 3</vt:lpstr>
      <vt:lpstr>Concourse</vt:lpstr>
      <vt:lpstr>Study on understanding how government is resolving Land disputes in Myanmar</vt:lpstr>
      <vt:lpstr>Statement of the Study Objective</vt:lpstr>
      <vt:lpstr>Statement of the Study Objective</vt:lpstr>
      <vt:lpstr>Statement of the Study Objective</vt:lpstr>
      <vt:lpstr>Study Coverage </vt:lpstr>
      <vt:lpstr>Studied Cases</vt:lpstr>
      <vt:lpstr>Study Duration</vt:lpstr>
      <vt:lpstr> Area of Casework for each Case </vt:lpstr>
      <vt:lpstr>History of Land Holding</vt:lpstr>
      <vt:lpstr> 2. How the Land had been acquired  </vt:lpstr>
      <vt:lpstr> 2. How the Land had been acquired  </vt:lpstr>
      <vt:lpstr>How the Land is used after Acquisition</vt:lpstr>
      <vt:lpstr>Ayarshwewah</vt:lpstr>
      <vt:lpstr>Pantanaw urbanization national Programme</vt:lpstr>
      <vt:lpstr>Myaungmya Industrial Zone National Programme</vt:lpstr>
      <vt:lpstr>Dr. Than Htut V.S. 39 Local Farmers</vt:lpstr>
      <vt:lpstr> Union Parliament Land and Land Related Disputes Investigation (UPLLRDI) Commission  </vt:lpstr>
      <vt:lpstr> Land Management Committee/ Land Utilization Management Committee  </vt:lpstr>
      <vt:lpstr> Land Management Committee/ Land Utilization Management Committee  </vt:lpstr>
      <vt:lpstr> Land Management Committee/ Land Utilization Management Committee  </vt:lpstr>
      <vt:lpstr>PowerPoint Presentation</vt:lpstr>
      <vt:lpstr>Post-resolution Updates</vt:lpstr>
      <vt:lpstr>Findings, Analysis and Recommendation</vt:lpstr>
      <vt:lpstr>Findings, Analysis and Recommendation</vt:lpstr>
      <vt:lpstr>Comments! Question?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safety</dc:creator>
  <cp:lastModifiedBy>Wayan Tin Maung Win</cp:lastModifiedBy>
  <cp:revision>86</cp:revision>
  <dcterms:created xsi:type="dcterms:W3CDTF">2006-08-16T00:00:00Z</dcterms:created>
  <dcterms:modified xsi:type="dcterms:W3CDTF">2016-04-05T17:34:15Z</dcterms:modified>
</cp:coreProperties>
</file>