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75" r:id="rId3"/>
    <p:sldId id="376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367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457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262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029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040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4382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511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56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669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9222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713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62004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016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너는 바른 교훈에 합당한 것을 말하여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훔치지 말고 오히려 모든 참된 신실성을 나타내게 하라 이는 범사에 우리 구주 하나님의 교훈을 빛나게 하려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사람에게 구원을 주시는 하나님의 은혜가 나타나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양육하시되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경건하지 않은 것과 이 세상 정욕을 다 버리고 신중함과 의로움과 경건함으로 이 세상에 살고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복스러운 소망과 우리의 크신 하나님 구주 예수 그리스도의 영광이 나타나심을 기다리게 하셨으니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우리를 대신하여 자신을 주심은 모든 불법에서 우리를 속량하시고 우리를 깨끗하게 하사 선한 일을 열심히 하는 자기 백성이 되게 하려 하심이라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이것을 말하고 권면하며 모든 권위로 책망하여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누구에게서든지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업신여김을 받지 말라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늙은 남자로는 절제하며 경건하며 신중하며 믿음과 사랑과 인내함에 온전하게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늙은 여자로는 이와 같이 행실이 거룩하며 모함하지 말며 많은 술의 종이 되지 아니하며 선한 것을 가르치는 자들이 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젊은 여자들을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교훈하되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남편과 자녀를 사랑하며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신중하며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순전하며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집안 일을 하며 선하며 자기 남편에게 복종하게 하라 이는 하나님의 말씀이 비방을 받지 않게 하려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이와 같이 젊은 남자들을 신중하도록 권면하되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범사에 네 자신이 선한 일의 본을 보이며 교훈에 부패하지 아니함과 단정함과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책망할 것이 없는 바른 말을 하게 하라 이는 대적하는 자로 하여금 부끄러워 우리를 악하다 할 것이 없게 하려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종들은 자기 상전들에게 범사에 순종하여 기쁘게 하고 거슬러 말하지 말며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237</Words>
  <Application>Microsoft Office PowerPoint</Application>
  <PresentationFormat>와이드스크린</PresentationFormat>
  <Paragraphs>30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15</vt:i4>
      </vt:variant>
    </vt:vector>
  </HeadingPairs>
  <TitlesOfParts>
    <vt:vector size="2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2024-10-02T11:28:43Z</dcterms:modified>
</cp:coreProperties>
</file>