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375" r:id="rId3"/>
    <p:sldId id="376" r:id="rId4"/>
    <p:sldId id="377" r:id="rId5"/>
    <p:sldId id="378" r:id="rId6"/>
    <p:sldId id="379" r:id="rId7"/>
    <p:sldId id="380" r:id="rId8"/>
    <p:sldId id="381" r:id="rId9"/>
    <p:sldId id="382" r:id="rId10"/>
    <p:sldId id="383" r:id="rId11"/>
    <p:sldId id="384" r:id="rId12"/>
    <p:sldId id="385" r:id="rId13"/>
    <p:sldId id="386" r:id="rId14"/>
    <p:sldId id="387" r:id="rId15"/>
    <p:sldId id="388" r:id="rId16"/>
    <p:sldId id="389" r:id="rId1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tableStyles" Target="tableStyle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microsoft.com/office/2015/10/relationships/revisionInfo" Target="revisionInfo.xml"/><Relationship Id="rId10" Type="http://schemas.openxmlformats.org/officeDocument/2006/relationships/slide" Target="slides/slide8.xml"/><Relationship Id="rId19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036792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945763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326244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902978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1104048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243827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95118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47567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366947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192226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17132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1620040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00169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오직 너는 바른 교훈에 합당한 것을 말하여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14487341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훔치지 말고 오히려 모든 참된 신실성을 나타내게 하라 이는 범사에 우리 구주 하나님의 교훈을 빛나게 하려 함이라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03917356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사람에게 구원을 주시는 하나님의 은혜가 나타나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29964648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양육하시되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경건하지 않은 것과 이 세상 정욕을 다 버리고 신중함과 의로움과 경건함으로 이 세상에 살고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4920900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복스러운 소망과 우리의 크신 하나님 구주 예수 그리스도의 영광이 나타나심을 기다리게 하셨으니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68375138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우리를 대신하여 자신을 주심은 모든 불법에서 우리를 속량하시고 우리를 깨끗하게 하사 선한 일을 열심히 하는 자기 백성이 되게 하려 하심이라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34942117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이것을 말하고 권면하며 모든 권위로 책망하여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누구에게서든지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업신여김을 받지 말라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8927526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늙은 남자로는 절제하며 경건하며 신중하며 믿음과 사랑과 인내함에 온전하게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5897427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늙은 여자로는 이와 같이 행실이 거룩하며 모함하지 말며 많은 술의 종이 되지 아니하며 선한 것을 가르치는 자들이 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6868176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젊은 여자들을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교훈하되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남편과 자녀를 사랑하며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811415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신중하며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순전하며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집안 일을 하며 선하며 자기 남편에게 복종하게 하라 이는 하나님의 말씀이 비방을 받지 않게 하려 함이라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5530823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이와 같이 젊은 남자들을 신중하도록 권면하되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3467373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범사에 네 자신이 선한 일의 본을 보이며 교훈에 부패하지 아니함과 단정함과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73764249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책망할 것이 없는 바른 말을 하게 하라 이는 대적하는 자로 하여금 부끄러워 우리를 악하다 할 것이 없게 하려 함이라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8689588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종들은 자기 상전들에게 범사에 순종하여 기쁘게 하고 거슬러 말하지 말며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689446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237</Words>
  <Application>Microsoft Office PowerPoint</Application>
  <PresentationFormat>와이드스크린</PresentationFormat>
  <Paragraphs>30</Paragraphs>
  <Slides>15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15</vt:i4>
      </vt:variant>
    </vt:vector>
  </HeadingPairs>
  <TitlesOfParts>
    <vt:vector size="21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2024-10-02T11:28:43Z</dcterms:modified>
</cp:coreProperties>
</file>