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0C6436-B2E5-FCC2-158A-DE48BA762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98D5CF-8C35-4B48-B5A6-D444D543C91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A5DDD0-99E7-173D-197E-57EA3F41D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769EC-F0C0-D8A2-DE29-092B4B946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1C3195-8E4D-4196-8779-66FBDFA1CC5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33177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ED360-2A32-FBEC-DC9C-D5725402A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01C7C4-C931-4251-93E6-A5118A9F50A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86726-55F5-A868-6B79-C17B953D2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95706-9C94-6DCA-8574-AC1CCF04C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C1968-03B2-45D5-8458-C95E16547A0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32161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932E3D-0B94-7AFC-2AC5-ED07D1E18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FFE624-80B2-480C-A6C3-773B751D83C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1A4B97-296A-2400-1316-37F64BC9B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5DE9BA-CDF0-C3F7-960A-1AFFE9616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8AF00-1DB6-4AB5-B049-40037FF05DB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70446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72F570-CE31-571A-0AEE-7C657B72F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CE5436-8EAD-4B99-9576-E80DA0891B9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BA2E4-EA47-5D68-62BA-C1B4EB4E7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F75FAB-7CA0-13E8-43E9-695C075D6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A6418-509A-4BDB-A741-23A65131213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4908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09105-75CE-89DE-83CF-CA2B32DCD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E530F8-C502-414E-B725-C3C8B25EDF8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E983E6-9620-9893-8B09-95102CC55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9BD272-443D-62D0-C777-2F1D3D481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4C523-2A35-47A4-936D-19770784A9F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1052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AF327AE-9D77-0A87-DB37-19E53FA26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5CD424-0BD5-4F0C-A46E-03C9C3E32E9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951246B-145F-D638-1E7D-509A0ABF5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E932F1-AEE9-4F41-9225-491504157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8B1F0-34CF-4E14-9478-6D98A5D9E98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65815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8BB1B78-D3D6-0A82-F75D-4E947A715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5958BA-58A5-407A-A8E5-191EA3F3850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519854D-FD8D-F81B-2BEA-7E71776E9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9C1ABDF-D35E-26D2-2F37-3272BF124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D5BB53-E241-4E64-9DAC-019203FA0A4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56689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95D5CA7-337E-81DF-FF6C-74A1AFF98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45A3BA-AAF4-4C61-BA66-0D24CE9C3A6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540D3C7-34F2-6F33-5725-D69BDA70B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BFDDCDD-6404-7FC1-1189-333F1DEFD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D6C6B5-DCB9-40EE-BC10-42B85B17569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90076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4C61799-84A5-4D1E-8E93-F4D2D3148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D71F36-FF7B-427E-BD3C-CD70B988123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A9C34B9-3255-795B-B9A5-DD2FC1225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3F1E9E3-C02B-D569-C209-212D43E22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DAF7B-87CB-4E76-B513-C75267F5984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23786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7BBAE11-101C-DBA1-8AFA-1A761ED56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B94A9A-5F9F-4AA4-BFB8-C1A8759101C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F11E610-161D-600A-1FF5-64580463B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931A04B-A3F5-B5EE-0E15-6DA41249D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EF2BF-28C2-42B7-AA3E-9738F1310A7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60019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49BAE6E-E318-8743-138A-55FBB4A6D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460837-8A62-4412-9826-EC1B599F034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3B859C3-5053-1434-223F-D6DA3CBD1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36E812A-AD69-CAB5-AD96-9A9ADE2D1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7AF08-2BAA-4305-8664-327BAC19FBA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19461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6FFF46E1-AA4D-FB09-1DD3-1C60DB73F5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9CC36457-EEBE-6891-6480-4DD8C16CB5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72A4E7-E753-08F2-311F-A83C78BAEE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0544027-084C-489A-BF01-91C0D242646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0C520B-04F0-DB44-7375-55D12EA6BB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F0B7D6-47AB-5130-5BF4-31479440A1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0BD3FA3-538A-4D26-B11D-E288B9E953A8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C543D892-F1A6-2A00-C04B-790963FCFBC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552D70CD-90CD-497D-B5FF-5E48AF80A0CD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1736FC82-BAB3-A80F-E91F-9C88F25C9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12A9827D-E1D0-A6FB-DEDB-65E17A61938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0A6F6A6-B14D-F77D-D5C2-9586A3452C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98C1C2D-B5CB-18E5-4C4F-084E0DEB0E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6786FCD1-7151-342E-D18D-494871F6B37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FCCF50C-1EC9-1EA7-7CD0-401AA4BCC6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2536DCDE-E594-1EAD-511F-36240BC387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A6819C7D-1B44-7712-1164-FAE6E23D0BB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58FAF92D-3D09-85DE-AFF4-64C126561B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3D443B77-25BF-8C82-299C-8DFAD7CB46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37C8EF5C-B431-1A52-95B4-3CC7B2FCE8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E34E19DF-EAFC-6B6D-6DCB-BCEFBF9F0D3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F624AB0-F7A0-A8E0-A829-8FB5F3ADFC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3538E98-E0D8-C5B1-9C3C-01A473074F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1CC5CB84-4A5A-A7BF-18E6-A347A7EC1F4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BDF694B-9596-7852-0D80-EEB50B9659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F9A149FD-4DF9-E473-C4ED-27C22034EE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C5297B3D-3F7B-D618-3BEF-5D598F2FAEC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7E4F2D79-9D63-C270-6676-650CF8CFF4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7F8B73A2-2360-1EAD-7599-6135AF6E3F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EB02DBD6-5D87-D90E-21A9-8695CE3E35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B02A8416-01EB-FF37-24CA-C513571F3E1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DF32AD6-0337-B58F-4569-A82BF566A2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3FE796B-D6BD-87D8-E7CA-CDDDEBCA3D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75C80574-0E03-4F5F-345A-2F16F2EDC4B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F43EEE16-BD34-6D0D-8C20-EBB02708B2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9B7906EB-A726-F2F3-D256-943EEB2787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4C656FA7-C9EC-2A0F-E705-14B6E614421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007794D9-0B62-4E11-5902-F764BB25C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B3ACF039-9CA5-27C7-13AE-BCDF2941D4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BF08C521-528E-8F74-5338-143CE5D57D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6BC1EF5C-25F3-D615-0E71-E81B5A26D7A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AF9D9C9-B155-E0FB-192D-3D6080896D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82A8699-8593-974E-5BB9-965C2BC9CC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67A9D881-3276-C78F-80B9-7126A40AA39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CFE53430-C226-B8B1-7582-7DE83D8F4B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D4AEB1F0-7FFF-B1FE-DB6C-26F104CF92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655EFA10-9862-7E24-BBE1-38265340DDF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6ECCE58C-CAB6-21D0-A10D-21D10876A2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CA98B30C-4094-9C75-6952-6C7F2AFBF2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D37326F3-85C1-BE5B-9348-B247CE8C3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AE7A2AAE-7F34-7E4B-9C05-2540C18DE50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2C9ACB3-D0C8-211F-4C60-510866612C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CF86956-F5F6-1A91-F091-D5E30B8E4F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EFBB5CFC-D281-C787-74AB-1B42E50BB11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1C26860-A495-7FBF-004B-0E26C3553D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89D3B3AB-EE95-9E26-E7BC-8CA5E467AA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F3AE7956-183A-443E-B6E6-A691D354E34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A7A34B6E-0274-16AC-96F7-B1780B3006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7FFABC36-4315-CE71-0022-F719B757EB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CAB49C5A-614A-F860-90AD-D7AFE50EA0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00481EDD-768E-E2F0-E93A-AC1A038A343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2AB93FC-6F94-402D-E1D4-E2607DA0D0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4D80241-F521-8DE2-3034-4B0112A1B1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9FCC6CA8-31A6-C2FB-21EE-D512D1265D2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D049D94-B2BE-AA81-0568-9943969F81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B68266C7-8F6F-1CAC-1F3A-C26FCFCBD6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D0193953-772D-752D-ACFF-81B1F76516A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C0EA35C5-6CF4-3EE1-3B0C-DBA6F68444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79E741CB-5EA3-010D-0FC9-3CF6390C41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225A271D-CFE9-986C-FE80-5BC367F7C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F27E3BDC-FDB4-8CC6-05D1-095BD51CFE8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D2C5539-9BC1-73EB-5D95-BD88D8148B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F5C09E3-32D0-9211-1513-D3A3F38A21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AAE8A56D-05CA-3C2C-406B-47A9067D390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2B19661-9668-F38B-FFBD-E2D7E8C176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C92C64DF-96EC-F43D-BEFC-F9235AAF36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E9C7CAA0-71B2-FC88-4FE7-8950CC41DC3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2">
              <a:extLst>
                <a:ext uri="{FF2B5EF4-FFF2-40B4-BE49-F238E27FC236}">
                  <a16:creationId xmlns:a16="http://schemas.microsoft.com/office/drawing/2014/main" id="{F45C7A74-13AB-86D4-F72A-F88397FA6C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68203E10-F3B7-07E9-44B9-7676CD8FF9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70F89809-A2AC-6816-1E17-A5641785B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EAD008DC-6318-A98A-2F89-93A4E34F5C9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E2505BF-1FF8-5EDC-0A60-F75E3B1776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5EE1144-BADF-F72C-52FD-5DD7D7083D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AB318008-DF80-D898-03B8-6BD4F055841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BA2A88C-D367-A110-A31E-68053647B0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1D04D7B5-9BDF-B2D8-08E4-3F780373ED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3AB274AD-ED2D-D8B9-9628-31F8DEC40C6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2">
              <a:extLst>
                <a:ext uri="{FF2B5EF4-FFF2-40B4-BE49-F238E27FC236}">
                  <a16:creationId xmlns:a16="http://schemas.microsoft.com/office/drawing/2014/main" id="{DAC88E7F-D975-9304-FAF0-3ADF72C159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ADE5B8B0-A786-96BC-52ED-5C40AF5E24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3813C81F-EC09-81C2-DBEC-8D471C74C9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72DB7637-B8B9-7D53-79BF-5DE5CD34D8C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B60FE7D-B7E2-6011-5B9E-9E728C5FFD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751EA5C-986E-F7DD-2D72-BFD2B49CD3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981812B2-BB3F-1CC8-5DFA-CBDB58032F4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6FDC2E0-7A96-CD65-AD5B-EF415F4335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0A243BFE-B77E-C660-32B3-8A43280903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189F6ACB-785F-EA44-EC5B-80D708B40C8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2">
              <a:extLst>
                <a:ext uri="{FF2B5EF4-FFF2-40B4-BE49-F238E27FC236}">
                  <a16:creationId xmlns:a16="http://schemas.microsoft.com/office/drawing/2014/main" id="{9907AA0C-A35F-8A7D-71E8-7B6884DCD7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8390B548-6922-C4CB-0F5B-0C2EA37DDA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</TotalTime>
  <Words>27</Words>
  <Application>Microsoft Office PowerPoint</Application>
  <PresentationFormat>와이드스크린</PresentationFormat>
  <Paragraphs>27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2008-12-12T06:39:50Z</dcterms:created>
  <dcterms:modified xsi:type="dcterms:W3CDTF">2025-01-08T07:39:06Z</dcterms:modified>
</cp:coreProperties>
</file>