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14" r:id="rId3"/>
    <p:sldId id="1115" r:id="rId4"/>
    <p:sldId id="1116" r:id="rId5"/>
    <p:sldId id="1117" r:id="rId6"/>
    <p:sldId id="1118" r:id="rId7"/>
    <p:sldId id="1119" r:id="rId8"/>
    <p:sldId id="1120" r:id="rId9"/>
    <p:sldId id="1121" r:id="rId10"/>
    <p:sldId id="1122" r:id="rId11"/>
    <p:sldId id="1123" r:id="rId12"/>
    <p:sldId id="112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2288E3-A111-4325-9AFF-6CB91C4203E6}" v="3" dt="2023-12-09T02:34:33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ED2288E3-A111-4325-9AFF-6CB91C4203E6}"/>
    <pc:docChg chg="addSld delSld modSld">
      <pc:chgData name="맛있다 군만두" userId="88f4dfb63950bb32" providerId="LiveId" clId="{ED2288E3-A111-4325-9AFF-6CB91C4203E6}" dt="2023-12-09T02:34:33.454" v="2"/>
      <pc:docMkLst>
        <pc:docMk/>
      </pc:docMkLst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766554742" sldId="1089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268903295" sldId="1090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750639901" sldId="1091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4169292488" sldId="1092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894992619" sldId="1093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672089992" sldId="1094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059540856" sldId="1095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876189775" sldId="1096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811892583" sldId="1097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840698849" sldId="1098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657825909" sldId="1099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4146509732" sldId="1100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321388451" sldId="1101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707751056" sldId="1102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742846847" sldId="1103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72236775" sldId="1104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865449330" sldId="1105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055364423" sldId="1106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4287197720" sldId="1107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445370584" sldId="1108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89710861" sldId="1109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4079389739" sldId="1110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211022855" sldId="1111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319431366" sldId="1112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886952392" sldId="1113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10954558" sldId="1114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440591740" sldId="1115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4008510979" sldId="1116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804533274" sldId="1117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986879408" sldId="1118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033854218" sldId="1119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252452109" sldId="1120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3273909678" sldId="1121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599308771" sldId="1122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1586107579" sldId="1123"/>
        </pc:sldMkLst>
      </pc:sldChg>
      <pc:sldChg chg="add del setBg">
        <pc:chgData name="맛있다 군만두" userId="88f4dfb63950bb32" providerId="LiveId" clId="{ED2288E3-A111-4325-9AFF-6CB91C4203E6}" dt="2023-12-09T02:34:33.454" v="2"/>
        <pc:sldMkLst>
          <pc:docMk/>
          <pc:sldMk cId="2125610707" sldId="112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13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5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65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356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173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17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909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5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2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23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73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9618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0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사람들은 그들의 모든 군대를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아벡에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모았고 이스라엘 사람들은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샘 곁에 진 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1095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너와 함께 온 네 주의 신하들과 더불어 새벽에 일어나라 너희는 새벽에 일어나서 밝거든 곧 떠나라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58610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다윗이 자기 사람들과 더불어 아침에 일찍이 일어나서 떠나 블레셋 사람들의 땅으로 돌아가고 블레셋 사람들은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12561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사람들의 수령들은 수백 명씩 수천 명씩 인솔하여 나아가고 다윗과 그의 사람들은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그 뒤에서 나아가더니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44059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사람들의 방백들이 이르되 이 히브리 사람들이 무엇을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방백들에게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이는 이스라엘 왕 사울의 신하 다윗이 아니냐 그가 나와 함께 있은 지 여러 날 여러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망명하여 온 날부터 오늘까지 내가 그의 허물을 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4008510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사람의 방백들이 그에게 노한지라 블레셋 방백들이 그에게 이르되 이 사람을 돌려보내어 왕이 그에게 정하신 그 처소로 가게 하소서 그는 우리와 함께 싸움에 내려가지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전장에서 우리의 대적이 될까 하나이다 그가 무엇으로 그 주와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화합하리이까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사람들의 머리로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80453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춤추며 노래하여 이르되 사울이 죽인 자는 천천이요 다윗은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만만이로다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하던 그 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98687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불러 그에게 이르되 여호와께서 살아 계심을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정직하여 내게 온 날부터 오늘까지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악이 있음을 보지 못하였으니 나와 함께 진중에 출입하는 것이 내 생각에는 좋으나 수령들이 너를 좋아하지 아니하니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03385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이제 너는 평안히 돌아가서 블레셋 사람들의 수령들에게 거슬러 보이게 하지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252452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무엇을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당신 앞에 오늘까지 있는 동안에 당신이 종에게서 무엇을 보셨기에 내가 가서 내 주 왕의 원수와 싸우지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273909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대답하여 이르되 네가 내 목전에 하나님의 전령 같이 선한 것을 내가 아나 블레셋 사람들의 방백들은 말하기를 그가 우리와 함께 전장에 올라가지 못하리라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599308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295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2024-10-01T09:39:44Z</dcterms:modified>
</cp:coreProperties>
</file>