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주님의 영이 나를 들어 올리셔서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성전 동쪽으로 난 동문으로 데리고 가셨다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문의 어귀에는 사람 스물다섯 명이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그들 가운데 백성의 지도자들인 앗술의 아들 야아사냐와 브나야의 아들 블라댜가 있는 것을 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칼에 쓰러질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너희를 이스라엘의 국경에서 심판하겠다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때에야 비로소 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주인 줄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2170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성읍은 너희를 보호하는 가마솥이 되지 않을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너희도 그 속에서 보호받는 고기가 되지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너희를 이스라엘의 국경에서 심판하겠다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0021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때에야 비로소 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주인 줄 알게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정하여 둔 율례대로 생활하지 않았으며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정하여 준 규례를 지키지 않고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오히려 너희의 주위에 있는 이방 사람들의 규례를 따라 행동하였다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66331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예언하는 동안에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브나야의 아들 블라댜가 죽었다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내가 엎드려 얼굴을 땅에 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큰소리로 부르짖어 아뢰었다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이스라엘의 남은 사람들마저 완전히 없애 버리려고 하십니까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45027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주님께서 나에게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37438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예루살렘의 주민이 네 모든 친척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혈육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족속 전체를 두고 하는 말이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주님에게서 멀리 떠나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땅은 이제 우리의 소유가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124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너는 그들에게 일러라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하나님이 이렇게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비록 내가 그들을 멀리 이방 사람들 가운데로 쫓아 버렸고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 나라에 흩어 놓았어도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가 있는 여러 나라에서 내가 잠시 그들의 성소가 되어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3222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너는 포로가 된 동포들에게 이르기를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하나님이 이렇게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여러 민족 속에서 너희를 모아 들이고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흩어져 살고 있는 그 여러 나라에서 너희를 모아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땅을 너희에게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8848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그 곳으로 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땅의 보기 싫고 역겨운 우상들을 그 땅에서 다 없애 버릴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27305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내가 그들에게 일치된 마음을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새로운 영을 그들 속에 넣어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그들의 몸에서 돌같이 굳은 마음을 없애고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살같이 부드러운 마음을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0086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사람들은 이 성읍에서 포악한 일을 꾸며 내며 악독한 일을 꾀하는 자들이다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284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그들은 나의 율례대로 생활하고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나의 규례를 지키고 그대로 실천하여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백성이 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그들의 하나님이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0581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마음 속으로 보기 싫고 역겨운 우상을 따르는 사람들에게는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그들의 행실대로 그들의 머리 위에 갚아 주겠다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0579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그룹들이 날개를 펼치고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바퀴들은 그들 곁에 있었는데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하나님의 영광이 그들 위에 머물렀다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67473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주님의 영광이 그 성읍 가운데서 떠올라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성읍 동쪽에 있는 산꼭대기에 머물렀다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60935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영이 나를 높이 들어 올려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영으로 환상 가운데 나를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바빌로니아에 포로로 끌려온 사람들에게로 데리고 오셨다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다음에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본 환상이 내게서 떠나갔다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25169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내게 보여 주신 모든 일을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포로로 끌려온 사람들에게 이야기하였다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141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모두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집을 지을 때가 가까이 오지 않았다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성읍은 가마솥이고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그 안에 담긴 고기다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하고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79272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너는 그들을 규탄하여 예언하여라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예언하여라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09009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주님의 영이 내 위에 내리셔서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이스라엘 족속에게 일러라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주가 이렇게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족속아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하는 말과 너희 마음 속에 품은 생각을 나는 잘 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4078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너희는 이 성읍에서 수많은 사람을 죽여서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모든 거리를 시체로 가득히 채워 놓았다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3661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 주 하나님이 할 말은 바로 이것이다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이 성읍 가운데서 죽인 시체들은 고기요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성읍은 가마솥이다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너희를 이 성읍에서 내쫓겠다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23441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너희가 두려워하는 것이 칼이므로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너희에게 칼을 보내겠다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4487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너희를 이 성읍 가운데서 끌어내어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타국인의 손에 넘겨 주어서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너희에게 온갖 형벌을 내릴 것이니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5626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760</Words>
  <Application>Microsoft Office PowerPoint</Application>
  <PresentationFormat>화면 슬라이드 쇼(16:9)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0" baseType="lpstr">
      <vt:lpstr>나눔스퀘어 ExtraBold</vt:lpstr>
      <vt:lpstr>Aptos</vt:lpstr>
      <vt:lpstr>Aptos Display</vt:lpstr>
      <vt:lpstr>Arial</vt:lpstr>
      <vt:lpstr>Office 테마</vt:lpstr>
      <vt:lpstr>겔 11:1. 그 때에 주님의 영이 나를 들어 올리셔서, 주님의 성전 동쪽으로 난 동문으로 데리고 가셨다. 그 문의 어귀에는 사람 스물다섯 명이 있었다. 나는 그들 가운데 백성의 지도자들인 앗술의 아들 야아사냐와 브나야의 아들 블라댜가 있는 것을 보았다.</vt:lpstr>
      <vt:lpstr>겔 11:2. 주님께서 나에게 말씀하셨다. "사람아, 이 사람들은 이 성읍에서 포악한 일을 꾸며 내며 악독한 일을 꾀하는 자들이다.</vt:lpstr>
      <vt:lpstr>겔 11:3. 그들은 모두 '집을 지을 때가 가까이 오지 않았다. 이 성읍은 가마솥이고, 우리는 그 안에 담긴 고기다' 하고 말한다.</vt:lpstr>
      <vt:lpstr>겔 11:4. 그러므로 너는 그들을 규탄하여 예언하여라. 사람아, 예언하여라."</vt:lpstr>
      <vt:lpstr>겔 11:5. 그 때에 주님의 영이 내 위에 내리셔서, 내게 말씀하셨다."너는 이스라엘 족속에게 일러라. '나 주가 이렇게 말한다. 이스라엘 족속아, 너희가 하는 말과 너희 마음 속에 품은 생각을 나는 잘 안다.</vt:lpstr>
      <vt:lpstr>겔 11:6. 너희는 이 성읍에서 수많은 사람을 죽여서, 그 모든 거리를 시체로 가득히 채워 놓았다' 하여라.</vt:lpstr>
      <vt:lpstr>겔 11:7. 그러므로 나 주 하나님이 할 말은 바로 이것이다. 너희가 이 성읍 가운데서 죽인 시체들은 고기요, 이 성읍은 가마솥이다. 그러나 나는 너희를 이 성읍에서 내쫓겠다.</vt:lpstr>
      <vt:lpstr>겔 11:8. 너희가 두려워하는 것이 칼이므로, 내가 너희에게 칼을 보내겠다. 나 주 하나님의 말이다.</vt:lpstr>
      <vt:lpstr>겔 11:9. 내가 너희를 이 성읍 가운데서 끌어내어, 타국인의 손에 넘겨 주어서, 너희에게 온갖 형벌을 내릴 것이니,</vt:lpstr>
      <vt:lpstr>겔 11:10. 너희가 칼에 쓰러질 것이다. 내가 너희를 이스라엘의 국경에서 심판하겠다. 그 때에야 비로소 너희는, 내가 주인 줄 알게 될 것이다.</vt:lpstr>
      <vt:lpstr>겔 11:11. 이 성읍은 너희를 보호하는 가마솥이 되지 않을 것이며, 너희도 그 속에서 보호받는 고기가 되지 않을 것이다. 내가 너희를 이스라엘의 국경에서 심판하겠다.</vt:lpstr>
      <vt:lpstr>겔 11:12. 그 때에야 비로소 너희는, 내가 주인 줄 알게 될 것이다. 너희는, 내가 정하여 둔 율례대로 생활하지 않았으며, 내가 정하여 준 규례를 지키지 않고, 오히려 너희의 주위에 있는 이방 사람들의 규례를 따라 행동하였다."</vt:lpstr>
      <vt:lpstr>겔 11:13. 내가 예언하는 동안에, 브나야의 아들 블라댜가 죽었다. 그래서 내가 엎드려 얼굴을 땅에 대고, 큰소리로 부르짖어 아뢰었다. "주 하나님, 이스라엘의 남은 사람들마저 완전히 없애 버리려고 하십니까?"</vt:lpstr>
      <vt:lpstr>겔 11:14. 그 때에 주님께서 나에게 말씀하셨다.</vt:lpstr>
      <vt:lpstr>겔 11:15. "사람아, 예루살렘의 주민이 네 모든 친척, 네 혈육, 이스라엘 족속 전체를 두고 하는 말이 '그들은 주님에게서 멀리 떠나 있다. 이 땅은 이제 우리의 소유가 되었다' 한다.</vt:lpstr>
      <vt:lpstr>겔 11:16. 그러므로 너는 그들에게 일러라.'나 주 하나님이 이렇게 말한다. 비록 내가 그들을 멀리 이방 사람들 가운데로 쫓아 버렸고, 여러 나라에 흩어 놓았어도, 그들이 가 있는 여러 나라에서 내가 잠시 그들의 성소가 되어 주겠다' 하여라.</vt:lpstr>
      <vt:lpstr>겔 11:17. 그러므로 너는 포로가 된 동포들에게 이르기를 '나 주 하나님이 이렇게 말한다. 내가 여러 민족 속에서 너희를 모아 들이고, 너희가 흩어져 살고 있는 그 여러 나라에서 너희를 모아, 이스라엘 땅을 너희에게 주겠다' 하여라.</vt:lpstr>
      <vt:lpstr>겔 11:18. 그들이 그 곳으로 가서, 그 땅의 보기 싫고 역겨운 우상들을 그 땅에서 다 없애 버릴 것이다.</vt:lpstr>
      <vt:lpstr>겔 11:19. 그 때에 내가 그들에게 일치된 마음을 주고, 새로운 영을 그들 속에 넣어 주겠다. 내가 그들의 몸에서 돌같이 굳은 마음을 없애고, 살같이 부드러운 마음을 주겠다.</vt:lpstr>
      <vt:lpstr>겔 11:20. 그래서 그들은 나의 율례대로 생활하고, 나의 규례를 지키고 그대로 실천하여, 내 백성이 되고, 나는 그들의 하나님이 될 것이다.</vt:lpstr>
      <vt:lpstr>겔 11:21. 그러나 마음 속으로 보기 싫고 역겨운 우상을 따르는 사람들에게는, 내가 그들의 행실대로 그들의 머리 위에 갚아 주겠다. 나 주 하나님의 말이다."</vt:lpstr>
      <vt:lpstr>겔 11:22. 그 때에 그룹들이 날개를 펼치고, 바퀴들은 그들 곁에 있었는데, 이스라엘 하나님의 영광이 그들 위에 머물렀다.</vt:lpstr>
      <vt:lpstr>겔 11:23. 그리고 주님의 영광이 그 성읍 가운데서 떠올라, 성읍 동쪽에 있는 산꼭대기에 머물렀다.</vt:lpstr>
      <vt:lpstr>겔 11:24. 주님의 영이 나를 높이 들어 올려, 하나님의 영으로 환상 가운데 나를, 바빌로니아에 포로로 끌려온 사람들에게로 데리고 오셨다. 그런 다음에, 내가 본 환상이 내게서 떠나갔다.</vt:lpstr>
      <vt:lpstr>겔 11:25. 그래서 나는, 주님께서 내게 보여 주신 모든 일을, 포로로 끌려온 사람들에게 이야기하였다.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2024-10-24T04:25:18Z</dcterms:modified>
</cp:coreProperties>
</file>