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sldIdLst>
    <p:sldId id="256" r:id="rId2"/>
    <p:sldId id="266" r:id="rId3"/>
    <p:sldId id="257" r:id="rId4"/>
    <p:sldId id="271" r:id="rId5"/>
    <p:sldId id="267" r:id="rId6"/>
    <p:sldId id="268" r:id="rId7"/>
    <p:sldId id="269" r:id="rId8"/>
    <p:sldId id="273" r:id="rId9"/>
    <p:sldId id="275" r:id="rId10"/>
    <p:sldId id="274" r:id="rId11"/>
    <p:sldId id="276" r:id="rId12"/>
    <p:sldId id="279" r:id="rId13"/>
    <p:sldId id="280" r:id="rId14"/>
    <p:sldId id="281" r:id="rId15"/>
    <p:sldId id="282" r:id="rId16"/>
    <p:sldId id="277" r:id="rId17"/>
    <p:sldId id="278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87" autoAdjust="0"/>
    <p:restoredTop sz="94660"/>
  </p:normalViewPr>
  <p:slideViewPr>
    <p:cSldViewPr>
      <p:cViewPr>
        <p:scale>
          <a:sx n="70" d="100"/>
          <a:sy n="7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9906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514600"/>
            <a:ext cx="7772400" cy="6858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76900" y="838200"/>
            <a:ext cx="16383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838200"/>
            <a:ext cx="47625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752600"/>
            <a:ext cx="3200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4800" y="1752600"/>
            <a:ext cx="3200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62000" y="1752600"/>
            <a:ext cx="6553200" cy="4343400"/>
          </a:xfrm>
        </p:spPr>
        <p:txBody>
          <a:bodyPr/>
          <a:lstStyle>
            <a:lvl1pPr>
              <a:buFontTx/>
              <a:buNone/>
              <a:defRPr>
                <a:solidFill>
                  <a:schemeClr val="tx1"/>
                </a:solidFill>
                <a:latin typeface="+mn-lt"/>
              </a:defRPr>
            </a:lvl1pPr>
            <a:lvl2pPr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2pPr>
            <a:lvl3pPr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3pPr>
            <a:lvl4pPr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4pPr>
            <a:lvl5pPr>
              <a:buFontTx/>
              <a:buNone/>
              <a:defRPr sz="160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8382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Topic Goes Here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752600"/>
            <a:ext cx="6553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Subtopics Go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67" r:id="rId2"/>
    <p:sldLayoutId id="2147483868" r:id="rId3"/>
    <p:sldLayoutId id="2147483869" r:id="rId4"/>
    <p:sldLayoutId id="2147483870" r:id="rId5"/>
    <p:sldLayoutId id="2147483876" r:id="rId6"/>
    <p:sldLayoutId id="2147483877" r:id="rId7"/>
    <p:sldLayoutId id="2147483871" r:id="rId8"/>
    <p:sldLayoutId id="2147483872" r:id="rId9"/>
    <p:sldLayoutId id="2147483873" r:id="rId10"/>
    <p:sldLayoutId id="214748387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5B3D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5B3D7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5B3D7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5B3D7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5B3D7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5E1E7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5E1E7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5E1E7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5E1E7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DCE6F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11188" y="765175"/>
            <a:ext cx="7772400" cy="990600"/>
          </a:xfrm>
        </p:spPr>
        <p:txBody>
          <a:bodyPr/>
          <a:lstStyle/>
          <a:p>
            <a:pPr algn="l" eaLnBrk="1" hangingPunct="1"/>
            <a:r>
              <a:rPr lang="en-GB" sz="3200" dirty="0" smtClean="0"/>
              <a:t>Technical Meeting HI-LITE 2012</a:t>
            </a: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1214414" y="1785926"/>
            <a:ext cx="4384675" cy="1752600"/>
          </a:xfrm>
        </p:spPr>
        <p:txBody>
          <a:bodyPr/>
          <a:lstStyle/>
          <a:p>
            <a:pPr algn="l" eaLnBrk="1" hangingPunct="1"/>
            <a:r>
              <a:rPr lang="en-GB" dirty="0" smtClean="0"/>
              <a:t>News Reading Competition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428868"/>
            <a:ext cx="7715304" cy="1624018"/>
          </a:xfrm>
        </p:spPr>
        <p:txBody>
          <a:bodyPr/>
          <a:lstStyle/>
          <a:p>
            <a:r>
              <a:rPr lang="en-US" dirty="0" smtClean="0"/>
              <a:t>Thanks!</a:t>
            </a:r>
            <a:br>
              <a:rPr lang="en-US" dirty="0" smtClean="0"/>
            </a:br>
            <a:r>
              <a:rPr lang="en-US" dirty="0" smtClean="0"/>
              <a:t>Prepare it well and give your best shot </a:t>
            </a:r>
            <a:r>
              <a:rPr lang="en-US" dirty="0" smtClean="0">
                <a:sym typeface="Wingdings" pitchFamily="2" charset="2"/>
              </a:rPr>
              <a:t>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66" y="214290"/>
            <a:ext cx="6553200" cy="642942"/>
          </a:xfrm>
        </p:spPr>
        <p:txBody>
          <a:bodyPr/>
          <a:lstStyle/>
          <a:p>
            <a:pPr algn="r"/>
            <a:r>
              <a:rPr lang="en-US" dirty="0" smtClean="0"/>
              <a:t>Questions and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85860"/>
            <a:ext cx="6958042" cy="557214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Q: </a:t>
            </a:r>
            <a:r>
              <a:rPr lang="en-US" dirty="0" err="1" smtClean="0"/>
              <a:t>Ruangan</a:t>
            </a:r>
            <a:r>
              <a:rPr lang="en-US" dirty="0" smtClean="0"/>
              <a:t> </a:t>
            </a:r>
            <a:r>
              <a:rPr lang="en-US" dirty="0" err="1" smtClean="0"/>
              <a:t>persiapan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perform </a:t>
            </a:r>
            <a:r>
              <a:rPr lang="en-US" dirty="0" err="1" smtClean="0"/>
              <a:t>berbeda</a:t>
            </a:r>
            <a:r>
              <a:rPr lang="en-US" dirty="0" smtClean="0"/>
              <a:t>, </a:t>
            </a:r>
            <a:r>
              <a:rPr lang="en-US" dirty="0" err="1" smtClean="0"/>
              <a:t>kapan</a:t>
            </a:r>
            <a:r>
              <a:rPr lang="en-US" dirty="0" smtClean="0"/>
              <a:t> </a:t>
            </a:r>
            <a:r>
              <a:rPr lang="en-US" dirty="0" err="1" smtClean="0"/>
              <a:t>diumumkan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A: </a:t>
            </a:r>
            <a:r>
              <a:rPr lang="en-US" dirty="0" err="1" smtClean="0"/>
              <a:t>Diumumkan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Hari</a:t>
            </a:r>
            <a:r>
              <a:rPr lang="en-US" dirty="0" smtClean="0"/>
              <a:t>-H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Q: </a:t>
            </a:r>
            <a:r>
              <a:rPr lang="en-US" dirty="0" err="1" smtClean="0"/>
              <a:t>Apakah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membaca</a:t>
            </a:r>
            <a:r>
              <a:rPr lang="en-US" dirty="0" smtClean="0"/>
              <a:t> </a:t>
            </a:r>
            <a:r>
              <a:rPr lang="en-US" dirty="0" err="1" smtClean="0"/>
              <a:t>berita</a:t>
            </a:r>
            <a:r>
              <a:rPr lang="en-US" dirty="0" smtClean="0"/>
              <a:t> </a:t>
            </a:r>
            <a:r>
              <a:rPr lang="en-US" dirty="0" err="1" smtClean="0"/>
              <a:t>persis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teks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boleh</a:t>
            </a:r>
            <a:r>
              <a:rPr lang="en-US" dirty="0" smtClean="0"/>
              <a:t> </a:t>
            </a:r>
            <a:r>
              <a:rPr lang="en-US" dirty="0" err="1" smtClean="0"/>
              <a:t>dirubah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A: </a:t>
            </a:r>
            <a:r>
              <a:rPr lang="en-US" dirty="0" err="1" smtClean="0"/>
              <a:t>Teks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boleh</a:t>
            </a:r>
            <a:r>
              <a:rPr lang="en-US" dirty="0" smtClean="0"/>
              <a:t> </a:t>
            </a:r>
            <a:r>
              <a:rPr lang="en-US" dirty="0" err="1" smtClean="0"/>
              <a:t>diganti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kalimat</a:t>
            </a:r>
            <a:r>
              <a:rPr lang="en-US" dirty="0" smtClean="0"/>
              <a:t> </a:t>
            </a:r>
            <a:r>
              <a:rPr lang="en-US" dirty="0" smtClean="0"/>
              <a:t>direct speech </a:t>
            </a:r>
            <a:r>
              <a:rPr lang="en-US" dirty="0" err="1" smtClean="0"/>
              <a:t>saja</a:t>
            </a:r>
            <a:r>
              <a:rPr lang="en-US" dirty="0" smtClean="0"/>
              <a:t> (</a:t>
            </a:r>
            <a:r>
              <a:rPr lang="en-US" dirty="0" err="1" smtClean="0"/>
              <a:t>dijadikan</a:t>
            </a:r>
            <a:r>
              <a:rPr lang="en-US" dirty="0" smtClean="0"/>
              <a:t> indirect  speech).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boleh</a:t>
            </a:r>
            <a:r>
              <a:rPr lang="en-US" dirty="0" smtClean="0"/>
              <a:t> </a:t>
            </a:r>
            <a:r>
              <a:rPr lang="en-US" dirty="0" err="1" smtClean="0"/>
              <a:t>mengganti</a:t>
            </a:r>
            <a:r>
              <a:rPr lang="en-US" dirty="0" smtClean="0"/>
              <a:t> </a:t>
            </a:r>
            <a:r>
              <a:rPr lang="en-US" dirty="0" err="1" smtClean="0"/>
              <a:t>kalimat</a:t>
            </a:r>
            <a:r>
              <a:rPr lang="en-US" dirty="0" smtClean="0"/>
              <a:t> </a:t>
            </a:r>
            <a:r>
              <a:rPr lang="en-US" dirty="0" err="1" smtClean="0"/>
              <a:t>berita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keseluruhan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mengubah</a:t>
            </a:r>
            <a:r>
              <a:rPr lang="en-US" dirty="0" smtClean="0"/>
              <a:t> </a:t>
            </a:r>
            <a:r>
              <a:rPr lang="en-US" dirty="0" err="1" smtClean="0"/>
              <a:t>substansi</a:t>
            </a:r>
            <a:r>
              <a:rPr lang="en-US" dirty="0" smtClean="0"/>
              <a:t> </a:t>
            </a:r>
            <a:r>
              <a:rPr lang="en-US" dirty="0" err="1" smtClean="0"/>
              <a:t>berita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ex: “</a:t>
            </a:r>
            <a:r>
              <a:rPr lang="en-US" dirty="0" err="1" smtClean="0"/>
              <a:t>blablabla</a:t>
            </a:r>
            <a:r>
              <a:rPr lang="en-US" dirty="0" smtClean="0"/>
              <a:t>”, said </a:t>
            </a:r>
            <a:r>
              <a:rPr lang="en-US" dirty="0" err="1" smtClean="0"/>
              <a:t>Obama</a:t>
            </a:r>
            <a:r>
              <a:rPr lang="en-US" dirty="0" smtClean="0"/>
              <a:t>.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err="1" smtClean="0"/>
              <a:t>Obama</a:t>
            </a:r>
            <a:r>
              <a:rPr lang="en-US" dirty="0" smtClean="0"/>
              <a:t> said that </a:t>
            </a:r>
            <a:r>
              <a:rPr lang="en-US" dirty="0" err="1" smtClean="0"/>
              <a:t>blablabla</a:t>
            </a:r>
            <a:r>
              <a:rPr lang="en-US" dirty="0" smtClean="0"/>
              <a:t>….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428604"/>
            <a:ext cx="6553200" cy="838200"/>
          </a:xfrm>
        </p:spPr>
        <p:txBody>
          <a:bodyPr/>
          <a:lstStyle/>
          <a:p>
            <a:pPr algn="r"/>
            <a:r>
              <a:rPr lang="en-US" dirty="0" smtClean="0"/>
              <a:t>Questions and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52600"/>
            <a:ext cx="7096148" cy="489111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Q: </a:t>
            </a:r>
            <a:r>
              <a:rPr lang="en-US" dirty="0" err="1" smtClean="0"/>
              <a:t>Apakah</a:t>
            </a:r>
            <a:r>
              <a:rPr lang="en-US" dirty="0" smtClean="0"/>
              <a:t> </a:t>
            </a:r>
            <a:r>
              <a:rPr lang="en-US" dirty="0" err="1" smtClean="0"/>
              <a:t>boleh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seragam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A: No, </a:t>
            </a:r>
            <a:r>
              <a:rPr lang="en-US" dirty="0" err="1" smtClean="0"/>
              <a:t>gunakan</a:t>
            </a:r>
            <a:r>
              <a:rPr lang="en-US" dirty="0" smtClean="0"/>
              <a:t> </a:t>
            </a:r>
            <a:r>
              <a:rPr lang="en-US" dirty="0" err="1" smtClean="0"/>
              <a:t>pakaian</a:t>
            </a:r>
            <a:r>
              <a:rPr lang="en-US" dirty="0" smtClean="0"/>
              <a:t> formal </a:t>
            </a:r>
            <a:r>
              <a:rPr lang="en-US" dirty="0" err="1" smtClean="0"/>
              <a:t>seperti</a:t>
            </a:r>
            <a:r>
              <a:rPr lang="en-US" dirty="0" smtClean="0"/>
              <a:t> news 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anchor </a:t>
            </a:r>
            <a:r>
              <a:rPr lang="en-US" dirty="0" err="1" smtClean="0"/>
              <a:t>umumnya</a:t>
            </a:r>
            <a:r>
              <a:rPr lang="en-US" dirty="0" smtClean="0"/>
              <a:t> (</a:t>
            </a:r>
            <a:r>
              <a:rPr lang="en-US" dirty="0" err="1" smtClean="0"/>
              <a:t>jas</a:t>
            </a:r>
            <a:r>
              <a:rPr lang="en-US" dirty="0" smtClean="0"/>
              <a:t>, blazer, </a:t>
            </a:r>
            <a:r>
              <a:rPr lang="en-US" dirty="0" err="1" smtClean="0"/>
              <a:t>dsb</a:t>
            </a:r>
            <a:r>
              <a:rPr lang="en-US" dirty="0" smtClean="0"/>
              <a:t>).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Q</a:t>
            </a:r>
            <a:r>
              <a:rPr lang="en-US" dirty="0" smtClean="0"/>
              <a:t>: </a:t>
            </a:r>
            <a:r>
              <a:rPr lang="en-US" dirty="0" err="1" smtClean="0"/>
              <a:t>Apakah</a:t>
            </a:r>
            <a:r>
              <a:rPr lang="en-US" dirty="0" smtClean="0"/>
              <a:t> </a:t>
            </a:r>
            <a:r>
              <a:rPr lang="en-US" dirty="0" err="1" smtClean="0"/>
              <a:t>boleh</a:t>
            </a:r>
            <a:r>
              <a:rPr lang="en-US" dirty="0" smtClean="0"/>
              <a:t> </a:t>
            </a:r>
            <a:r>
              <a:rPr lang="en-US" dirty="0" smtClean="0"/>
              <a:t>perform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laptop?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A: </a:t>
            </a:r>
            <a:r>
              <a:rPr lang="en-US" dirty="0" err="1" smtClean="0"/>
              <a:t>Boleh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Q: </a:t>
            </a:r>
            <a:r>
              <a:rPr lang="en-US" dirty="0" err="1" smtClean="0"/>
              <a:t>Apakah</a:t>
            </a:r>
            <a:r>
              <a:rPr lang="en-US" dirty="0" smtClean="0"/>
              <a:t> </a:t>
            </a:r>
            <a:r>
              <a:rPr lang="en-US" dirty="0" err="1" smtClean="0"/>
              <a:t>boleh</a:t>
            </a:r>
            <a:r>
              <a:rPr lang="en-US" dirty="0" smtClean="0"/>
              <a:t> </a:t>
            </a:r>
            <a:r>
              <a:rPr lang="en-US" dirty="0" err="1" smtClean="0"/>
              <a:t>membawa</a:t>
            </a:r>
            <a:r>
              <a:rPr lang="en-US" dirty="0" smtClean="0"/>
              <a:t> </a:t>
            </a:r>
            <a:r>
              <a:rPr lang="en-US" dirty="0" err="1" smtClean="0"/>
              <a:t>teks</a:t>
            </a:r>
            <a:r>
              <a:rPr lang="en-US" dirty="0" smtClean="0"/>
              <a:t> </a:t>
            </a:r>
            <a:r>
              <a:rPr lang="en-US" dirty="0" err="1" smtClean="0"/>
              <a:t>berita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A: </a:t>
            </a:r>
            <a:r>
              <a:rPr lang="en-US" dirty="0" err="1" smtClean="0"/>
              <a:t>Boleh</a:t>
            </a:r>
            <a:r>
              <a:rPr lang="en-US" dirty="0" smtClean="0"/>
              <a:t> </a:t>
            </a:r>
            <a:r>
              <a:rPr lang="en-US" dirty="0" err="1" smtClean="0"/>
              <a:t>laaaah</a:t>
            </a:r>
            <a:r>
              <a:rPr lang="en-US" dirty="0" smtClean="0"/>
              <a:t>! Kan </a:t>
            </a:r>
            <a:r>
              <a:rPr lang="en-US" dirty="0" err="1" smtClean="0"/>
              <a:t>ini</a:t>
            </a:r>
            <a:r>
              <a:rPr lang="en-US" dirty="0" smtClean="0"/>
              <a:t> News Reading,</a:t>
            </a:r>
          </a:p>
          <a:p>
            <a:pPr marL="341313" indent="-341313">
              <a:buNone/>
            </a:pPr>
            <a:r>
              <a:rPr lang="en-US" dirty="0" smtClean="0"/>
              <a:t>	</a:t>
            </a:r>
            <a:r>
              <a:rPr lang="en-US" dirty="0" err="1" smtClean="0"/>
              <a:t>bukan</a:t>
            </a:r>
            <a:r>
              <a:rPr lang="en-US" dirty="0" smtClean="0"/>
              <a:t>  speech </a:t>
            </a:r>
            <a:r>
              <a:rPr lang="en-US" dirty="0" smtClean="0">
                <a:sym typeface="Wingdings" pitchFamily="2" charset="2"/>
              </a:rPr>
              <a:t> 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6553200" cy="838200"/>
          </a:xfrm>
        </p:spPr>
        <p:txBody>
          <a:bodyPr/>
          <a:lstStyle/>
          <a:p>
            <a:pPr algn="r"/>
            <a:r>
              <a:rPr lang="en-US" dirty="0" smtClean="0"/>
              <a:t>Questions and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571612"/>
            <a:ext cx="6958042" cy="485778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Q: 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pembacaan</a:t>
            </a:r>
            <a:r>
              <a:rPr lang="en-US" dirty="0" smtClean="0"/>
              <a:t> </a:t>
            </a:r>
            <a:r>
              <a:rPr lang="en-US" dirty="0" err="1" smtClean="0"/>
              <a:t>berita</a:t>
            </a:r>
            <a:r>
              <a:rPr lang="en-US" dirty="0" smtClean="0"/>
              <a:t> </a:t>
            </a:r>
            <a:r>
              <a:rPr lang="en-US" dirty="0" err="1" smtClean="0"/>
              <a:t>melebihi</a:t>
            </a:r>
            <a:r>
              <a:rPr lang="en-US" dirty="0" smtClean="0"/>
              <a:t> </a:t>
            </a:r>
            <a:r>
              <a:rPr lang="en-US" dirty="0" err="1" smtClean="0"/>
              <a:t>batas</a:t>
            </a:r>
            <a:r>
              <a:rPr lang="en-US" dirty="0" smtClean="0"/>
              <a:t> </a:t>
            </a:r>
            <a:r>
              <a:rPr lang="en-US" dirty="0" err="1" smtClean="0"/>
              <a:t>maksimum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, </a:t>
            </a:r>
            <a:r>
              <a:rPr lang="en-US" dirty="0" err="1" smtClean="0"/>
              <a:t>apakah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pengurangan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A: </a:t>
            </a:r>
            <a:r>
              <a:rPr lang="en-US" dirty="0" err="1" smtClean="0"/>
              <a:t>Sebenarnya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ketentuan</a:t>
            </a:r>
            <a:r>
              <a:rPr lang="en-US" dirty="0" smtClean="0"/>
              <a:t> </a:t>
            </a:r>
            <a:r>
              <a:rPr lang="en-US" dirty="0" err="1" smtClean="0"/>
              <a:t>khusus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pengurangan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speech contest </a:t>
            </a:r>
            <a:r>
              <a:rPr lang="en-US" dirty="0" err="1" smtClean="0"/>
              <a:t>dan</a:t>
            </a:r>
            <a:r>
              <a:rPr lang="en-US" smtClean="0"/>
              <a:t> debate, </a:t>
            </a:r>
            <a:r>
              <a:rPr lang="en-US" dirty="0" err="1" smtClean="0"/>
              <a:t>tapi</a:t>
            </a:r>
            <a:r>
              <a:rPr lang="en-US" dirty="0" smtClean="0"/>
              <a:t> </a:t>
            </a:r>
            <a:r>
              <a:rPr lang="en-US" dirty="0" err="1" smtClean="0"/>
              <a:t>pasti</a:t>
            </a:r>
            <a:r>
              <a:rPr lang="en-US" dirty="0" smtClean="0"/>
              <a:t> </a:t>
            </a:r>
            <a:r>
              <a:rPr lang="en-US" dirty="0" err="1" smtClean="0"/>
              <a:t>pembacaan</a:t>
            </a:r>
            <a:r>
              <a:rPr lang="en-US" dirty="0" smtClean="0"/>
              <a:t> </a:t>
            </a:r>
            <a:r>
              <a:rPr lang="en-US" dirty="0" err="1" smtClean="0"/>
              <a:t>berita</a:t>
            </a:r>
            <a:r>
              <a:rPr lang="en-US" dirty="0" smtClean="0"/>
              <a:t> </a:t>
            </a:r>
            <a:r>
              <a:rPr lang="en-US" dirty="0" err="1" smtClean="0"/>
              <a:t>jadi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bagus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dihentikan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pertengahan</a:t>
            </a:r>
            <a:r>
              <a:rPr lang="en-US" dirty="0" smtClean="0"/>
              <a:t>. Dan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tentu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otomatis</a:t>
            </a:r>
            <a:r>
              <a:rPr lang="en-US" dirty="0" smtClean="0"/>
              <a:t> </a:t>
            </a:r>
            <a:r>
              <a:rPr lang="en-US" dirty="0" err="1" smtClean="0"/>
              <a:t>menjadikan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minus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  <a:r>
              <a:rPr lang="en-US" dirty="0" err="1" smtClean="0"/>
              <a:t>tsb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mata</a:t>
            </a:r>
            <a:r>
              <a:rPr lang="en-US" dirty="0" smtClean="0"/>
              <a:t> </a:t>
            </a:r>
            <a:r>
              <a:rPr lang="en-US" dirty="0" err="1" smtClean="0"/>
              <a:t>juri</a:t>
            </a:r>
            <a:r>
              <a:rPr lang="en-US" dirty="0" smtClean="0"/>
              <a:t>. </a:t>
            </a:r>
            <a:r>
              <a:rPr lang="en-US" dirty="0" err="1" smtClean="0"/>
              <a:t>Jadi</a:t>
            </a:r>
            <a:r>
              <a:rPr lang="en-US" dirty="0" smtClean="0"/>
              <a:t> </a:t>
            </a:r>
            <a:r>
              <a:rPr lang="en-US" dirty="0" err="1" smtClean="0"/>
              <a:t>gunakan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efisien</a:t>
            </a:r>
            <a:r>
              <a:rPr lang="en-US" dirty="0" smtClean="0"/>
              <a:t> </a:t>
            </a:r>
            <a:r>
              <a:rPr lang="en-US" dirty="0" err="1" smtClean="0"/>
              <a:t>yaa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Q: </a:t>
            </a:r>
            <a:r>
              <a:rPr lang="en-US" dirty="0" err="1" smtClean="0">
                <a:sym typeface="Wingdings" pitchFamily="2" charset="2"/>
              </a:rPr>
              <a:t>Jurinya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berapa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darimana</a:t>
            </a:r>
            <a:r>
              <a:rPr lang="en-US" dirty="0" smtClean="0">
                <a:sym typeface="Wingdings" pitchFamily="2" charset="2"/>
              </a:rPr>
              <a:t>?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A: </a:t>
            </a:r>
            <a:r>
              <a:rPr lang="en-US" dirty="0" err="1" smtClean="0">
                <a:sym typeface="Wingdings" pitchFamily="2" charset="2"/>
              </a:rPr>
              <a:t>Juri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tiga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dari</a:t>
            </a:r>
            <a:r>
              <a:rPr lang="en-US" dirty="0" smtClean="0">
                <a:sym typeface="Wingdings" pitchFamily="2" charset="2"/>
              </a:rPr>
              <a:t> MNC </a:t>
            </a:r>
            <a:r>
              <a:rPr lang="en-US" dirty="0" err="1" smtClean="0">
                <a:sym typeface="Wingdings" pitchFamily="2" charset="2"/>
              </a:rPr>
              <a:t>Tv</a:t>
            </a:r>
            <a:r>
              <a:rPr lang="en-US" dirty="0" smtClean="0">
                <a:sym typeface="Wingdings" pitchFamily="2" charset="2"/>
              </a:rPr>
              <a:t> (</a:t>
            </a:r>
            <a:r>
              <a:rPr lang="en-US" dirty="0" err="1" smtClean="0">
                <a:sym typeface="Wingdings" pitchFamily="2" charset="2"/>
              </a:rPr>
              <a:t>pasti</a:t>
            </a:r>
            <a:r>
              <a:rPr lang="en-US" dirty="0" smtClean="0">
                <a:sym typeface="Wingdings" pitchFamily="2" charset="2"/>
              </a:rPr>
              <a:t> capable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obyektif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dalam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menilai</a:t>
            </a:r>
            <a:r>
              <a:rPr lang="en-US" dirty="0" smtClean="0">
                <a:sym typeface="Wingdings" pitchFamily="2" charset="2"/>
              </a:rPr>
              <a:t>) 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00174"/>
            <a:ext cx="6553200" cy="459582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Q: Kita </a:t>
            </a:r>
            <a:r>
              <a:rPr lang="en-US" dirty="0" err="1" smtClean="0"/>
              <a:t>ga</a:t>
            </a:r>
            <a:r>
              <a:rPr lang="en-US" dirty="0" smtClean="0"/>
              <a:t> </a:t>
            </a:r>
            <a:r>
              <a:rPr lang="en-US" dirty="0" err="1" smtClean="0"/>
              <a:t>dikasih</a:t>
            </a:r>
            <a:r>
              <a:rPr lang="en-US" dirty="0" smtClean="0"/>
              <a:t> ID </a:t>
            </a:r>
            <a:r>
              <a:rPr lang="en-US" dirty="0" err="1" smtClean="0"/>
              <a:t>peserta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A: </a:t>
            </a:r>
            <a:r>
              <a:rPr lang="en-US" dirty="0" err="1" smtClean="0"/>
              <a:t>Nanti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,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registrasi</a:t>
            </a:r>
            <a:r>
              <a:rPr lang="en-US" dirty="0" smtClean="0"/>
              <a:t> </a:t>
            </a:r>
            <a:r>
              <a:rPr lang="en-US" dirty="0" err="1" smtClean="0"/>
              <a:t>ulang</a:t>
            </a:r>
            <a:r>
              <a:rPr lang="en-US" dirty="0" smtClean="0"/>
              <a:t>..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Q: </a:t>
            </a:r>
            <a:r>
              <a:rPr lang="en-US" dirty="0" err="1" smtClean="0"/>
              <a:t>Ini</a:t>
            </a:r>
            <a:r>
              <a:rPr lang="en-US" dirty="0" smtClean="0"/>
              <a:t> yang </a:t>
            </a:r>
            <a:r>
              <a:rPr lang="en-US" dirty="0" err="1" smtClean="0"/>
              <a:t>ngadakan</a:t>
            </a:r>
            <a:r>
              <a:rPr lang="en-US" dirty="0" smtClean="0"/>
              <a:t> </a:t>
            </a:r>
            <a:r>
              <a:rPr lang="en-US" dirty="0" err="1" smtClean="0"/>
              <a:t>jurusan</a:t>
            </a:r>
            <a:r>
              <a:rPr lang="en-US" dirty="0" smtClean="0"/>
              <a:t> </a:t>
            </a:r>
            <a:r>
              <a:rPr lang="en-US" dirty="0" err="1" smtClean="0"/>
              <a:t>Sastra</a:t>
            </a:r>
            <a:r>
              <a:rPr lang="en-US" dirty="0" smtClean="0"/>
              <a:t> </a:t>
            </a:r>
            <a:r>
              <a:rPr lang="en-US" dirty="0" err="1" smtClean="0"/>
              <a:t>Inggris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??</a:t>
            </a:r>
          </a:p>
          <a:p>
            <a:pPr>
              <a:buNone/>
            </a:pPr>
            <a:r>
              <a:rPr lang="en-US" dirty="0" smtClean="0"/>
              <a:t>A: </a:t>
            </a:r>
            <a:r>
              <a:rPr lang="en-US" dirty="0" err="1" smtClean="0"/>
              <a:t>Bukaaaaan</a:t>
            </a:r>
            <a:r>
              <a:rPr lang="en-US" dirty="0" smtClean="0"/>
              <a:t>! </a:t>
            </a:r>
            <a:r>
              <a:rPr lang="en-US" dirty="0" err="1" smtClean="0"/>
              <a:t>Kami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jurusan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Internasional</a:t>
            </a:r>
            <a:r>
              <a:rPr lang="en-US" dirty="0" smtClean="0"/>
              <a:t> </a:t>
            </a:r>
            <a:r>
              <a:rPr lang="en-US" dirty="0" err="1" smtClean="0"/>
              <a:t>Unair</a:t>
            </a:r>
            <a:r>
              <a:rPr lang="en-US" dirty="0" smtClean="0"/>
              <a:t>, </a:t>
            </a:r>
            <a:r>
              <a:rPr lang="en-US" dirty="0" err="1" smtClean="0"/>
              <a:t>deeeek</a:t>
            </a:r>
            <a:r>
              <a:rPr lang="en-US" dirty="0" smtClean="0"/>
              <a:t> :’)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Namanya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HI-LITE (HI’s Language Inside Tournament). </a:t>
            </a:r>
            <a:r>
              <a:rPr lang="en-US" dirty="0" err="1" smtClean="0"/>
              <a:t>Wuaaaaah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:))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85875" y="357188"/>
            <a:ext cx="6553200" cy="838200"/>
          </a:xfrm>
        </p:spPr>
        <p:txBody>
          <a:bodyPr/>
          <a:lstStyle/>
          <a:p>
            <a:pPr algn="r"/>
            <a:r>
              <a:rPr lang="en-US" dirty="0" smtClean="0"/>
              <a:t>Questions and Answers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428604"/>
            <a:ext cx="6553200" cy="838200"/>
          </a:xfrm>
        </p:spPr>
        <p:txBody>
          <a:bodyPr/>
          <a:lstStyle/>
          <a:p>
            <a:pPr algn="r"/>
            <a:r>
              <a:rPr lang="en-US" sz="3600" dirty="0" smtClean="0"/>
              <a:t>NEWEST DEADLINE!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Registration due </a:t>
            </a:r>
            <a:r>
              <a:rPr lang="en-US" sz="3600" dirty="0" smtClean="0"/>
              <a:t>date:</a:t>
            </a:r>
            <a:endParaRPr lang="en-US" sz="3600" dirty="0" smtClean="0"/>
          </a:p>
          <a:p>
            <a:pPr>
              <a:buNone/>
            </a:pPr>
            <a:r>
              <a:rPr lang="en-US" sz="3600" dirty="0" smtClean="0"/>
              <a:t>	News </a:t>
            </a:r>
            <a:r>
              <a:rPr lang="en-US" sz="3600" dirty="0" smtClean="0"/>
              <a:t>reading and </a:t>
            </a:r>
            <a:r>
              <a:rPr lang="en-US" sz="3600" dirty="0" smtClean="0"/>
              <a:t>speech:</a:t>
            </a:r>
          </a:p>
          <a:p>
            <a:pPr marL="914400" indent="-914400">
              <a:buNone/>
            </a:pPr>
            <a:r>
              <a:rPr lang="en-US" sz="3600" dirty="0" smtClean="0"/>
              <a:t>	</a:t>
            </a:r>
            <a:r>
              <a:rPr lang="en-US" sz="3600" dirty="0" smtClean="0"/>
              <a:t>2 </a:t>
            </a:r>
            <a:r>
              <a:rPr lang="en-US" sz="3600" dirty="0" smtClean="0"/>
              <a:t>November 2012 by midnight</a:t>
            </a:r>
          </a:p>
          <a:p>
            <a:endParaRPr lang="en-US" sz="3600" dirty="0" smtClean="0"/>
          </a:p>
          <a:p>
            <a:r>
              <a:rPr lang="en-US" sz="3600" dirty="0" smtClean="0"/>
              <a:t>Debate </a:t>
            </a:r>
            <a:r>
              <a:rPr lang="en-US" sz="3600" dirty="0" smtClean="0"/>
              <a:t>: 9 November </a:t>
            </a:r>
            <a:r>
              <a:rPr lang="en-US" sz="3600" dirty="0" smtClean="0">
                <a:solidFill>
                  <a:schemeClr val="tx1"/>
                </a:solidFill>
              </a:rPr>
              <a:t>2012</a:t>
            </a:r>
          </a:p>
          <a:p>
            <a:endParaRPr lang="en-US" sz="3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8072494" cy="3571900"/>
          </a:xfrm>
        </p:spPr>
        <p:txBody>
          <a:bodyPr/>
          <a:lstStyle/>
          <a:p>
            <a:r>
              <a:rPr lang="en-US" dirty="0" smtClean="0"/>
              <a:t>Don’t hesitate to ask question if you have any </a:t>
            </a:r>
            <a:r>
              <a:rPr lang="en-US" dirty="0" smtClean="0"/>
              <a:t>:)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CP: 083831320116 – </a:t>
            </a:r>
            <a:r>
              <a:rPr lang="en-US" sz="2400" dirty="0" err="1" smtClean="0"/>
              <a:t>Laksmi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smtClean="0"/>
              <a:t>(</a:t>
            </a:r>
            <a:r>
              <a:rPr lang="en-US" sz="2400" dirty="0" err="1" smtClean="0"/>
              <a:t>Sertakan</a:t>
            </a:r>
            <a:r>
              <a:rPr lang="en-US" sz="2400" dirty="0" smtClean="0"/>
              <a:t> </a:t>
            </a:r>
            <a:r>
              <a:rPr lang="en-US" sz="2400" dirty="0" err="1" smtClean="0"/>
              <a:t>nama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asal</a:t>
            </a:r>
            <a:r>
              <a:rPr lang="en-US" sz="2400" dirty="0" smtClean="0"/>
              <a:t> </a:t>
            </a:r>
            <a:r>
              <a:rPr lang="en-US" sz="2400" dirty="0" err="1" smtClean="0"/>
              <a:t>sekolah</a:t>
            </a:r>
            <a:r>
              <a:rPr lang="en-US" sz="2400" dirty="0" smtClean="0"/>
              <a:t> </a:t>
            </a:r>
            <a:r>
              <a:rPr lang="en-US" sz="2400" dirty="0" err="1" smtClean="0"/>
              <a:t>yaaa</a:t>
            </a:r>
            <a:r>
              <a:rPr lang="en-US" sz="2400" dirty="0" smtClean="0"/>
              <a:t>)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Yang </a:t>
            </a:r>
            <a:r>
              <a:rPr lang="en-US" sz="2400" dirty="0" err="1" smtClean="0"/>
              <a:t>rajin</a:t>
            </a:r>
            <a:r>
              <a:rPr lang="en-US" sz="2400" dirty="0" smtClean="0"/>
              <a:t> </a:t>
            </a:r>
            <a:r>
              <a:rPr lang="en-US" sz="2400" dirty="0" err="1" smtClean="0"/>
              <a:t>cek</a:t>
            </a:r>
            <a:r>
              <a:rPr lang="en-US" sz="2400" dirty="0" smtClean="0"/>
              <a:t> blog </a:t>
            </a:r>
            <a:r>
              <a:rPr lang="en-US" sz="2400" dirty="0" err="1" smtClean="0"/>
              <a:t>kami</a:t>
            </a:r>
            <a:r>
              <a:rPr lang="en-US" sz="2400" dirty="0" smtClean="0"/>
              <a:t> </a:t>
            </a:r>
            <a:r>
              <a:rPr lang="en-US" sz="2400" dirty="0" err="1" smtClean="0"/>
              <a:t>lho</a:t>
            </a:r>
            <a:r>
              <a:rPr lang="en-US" sz="2400" dirty="0" smtClean="0"/>
              <a:t>, </a:t>
            </a:r>
            <a:r>
              <a:rPr lang="en-US" sz="2400" dirty="0" err="1" smtClean="0"/>
              <a:t>karena</a:t>
            </a:r>
            <a:r>
              <a:rPr lang="en-US" sz="2400" dirty="0" smtClean="0"/>
              <a:t> info </a:t>
            </a:r>
            <a:r>
              <a:rPr lang="en-US" sz="2400" dirty="0" err="1" smtClean="0"/>
              <a:t>di</a:t>
            </a:r>
            <a:r>
              <a:rPr lang="en-US" sz="2400" dirty="0" smtClean="0"/>
              <a:t>-update </a:t>
            </a:r>
            <a:r>
              <a:rPr lang="en-US" sz="2400" dirty="0" err="1" smtClean="0"/>
              <a:t>di</a:t>
            </a:r>
            <a:r>
              <a:rPr lang="en-US" sz="2400" dirty="0" smtClean="0"/>
              <a:t> situ.</a:t>
            </a:r>
            <a:br>
              <a:rPr lang="en-US" sz="2400" dirty="0" smtClean="0"/>
            </a:br>
            <a:r>
              <a:rPr lang="en-US" sz="2400" dirty="0" smtClean="0"/>
              <a:t>www.hilite2012.wordpress.com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4286256"/>
            <a:ext cx="6553200" cy="1809744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14348" y="214290"/>
            <a:ext cx="6553200" cy="838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Attention!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85786" y="1214422"/>
            <a:ext cx="6643734" cy="4343400"/>
          </a:xfrm>
        </p:spPr>
        <p:txBody>
          <a:bodyPr/>
          <a:lstStyle/>
          <a:p>
            <a:pPr lvl="0"/>
            <a:r>
              <a:rPr lang="id-ID" dirty="0" smtClean="0"/>
              <a:t>Pada hari-H</a:t>
            </a:r>
            <a:r>
              <a:rPr lang="en-US" dirty="0" smtClean="0"/>
              <a:t>,</a:t>
            </a:r>
            <a:r>
              <a:rPr lang="id-ID" dirty="0" smtClean="0"/>
              <a:t>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datang</a:t>
            </a:r>
            <a:r>
              <a:rPr lang="en-US" dirty="0" smtClean="0"/>
              <a:t> </a:t>
            </a:r>
            <a:r>
              <a:rPr lang="id-ID" dirty="0" smtClean="0"/>
              <a:t>pukul </a:t>
            </a:r>
            <a:r>
              <a:rPr lang="id-ID" b="1" dirty="0" smtClean="0"/>
              <a:t>0</a:t>
            </a:r>
            <a:r>
              <a:rPr lang="en-US" b="1" dirty="0" smtClean="0"/>
              <a:t>7</a:t>
            </a:r>
            <a:r>
              <a:rPr lang="id-ID" b="1" dirty="0" smtClean="0"/>
              <a:t>.00</a:t>
            </a:r>
            <a:r>
              <a:rPr lang="en-US" b="1" dirty="0" smtClean="0"/>
              <a:t> - 08.30</a:t>
            </a:r>
            <a:r>
              <a:rPr lang="id-ID" dirty="0" smtClean="0"/>
              <a:t> </a:t>
            </a:r>
            <a:r>
              <a:rPr lang="en-US" dirty="0" smtClean="0"/>
              <a:t> </a:t>
            </a:r>
            <a:r>
              <a:rPr lang="id-ID" dirty="0" smtClean="0"/>
              <a:t>WIB untuk </a:t>
            </a:r>
            <a:r>
              <a:rPr lang="en-US" dirty="0" err="1" smtClean="0"/>
              <a:t>registrasi</a:t>
            </a:r>
            <a:r>
              <a:rPr lang="en-US" dirty="0" smtClean="0"/>
              <a:t> </a:t>
            </a:r>
            <a:r>
              <a:rPr lang="en-US" dirty="0" err="1" smtClean="0"/>
              <a:t>ulang</a:t>
            </a:r>
            <a:r>
              <a:rPr lang="en-US" dirty="0" smtClean="0"/>
              <a:t> (</a:t>
            </a:r>
            <a:r>
              <a:rPr lang="en-US" dirty="0" err="1" smtClean="0"/>
              <a:t>termasuk</a:t>
            </a:r>
            <a:r>
              <a:rPr lang="en-US" dirty="0" smtClean="0"/>
              <a:t> </a:t>
            </a:r>
            <a:r>
              <a:rPr lang="id-ID" dirty="0" smtClean="0"/>
              <a:t> </a:t>
            </a:r>
            <a:r>
              <a:rPr lang="en-US" dirty="0" smtClean="0"/>
              <a:t>m</a:t>
            </a:r>
            <a:r>
              <a:rPr lang="id-ID" dirty="0" smtClean="0"/>
              <a:t>elengkapi foto, </a:t>
            </a:r>
            <a:r>
              <a:rPr lang="en-US" dirty="0" err="1" smtClean="0"/>
              <a:t>melunasi</a:t>
            </a:r>
            <a:r>
              <a:rPr lang="en-US" dirty="0" smtClean="0"/>
              <a:t> </a:t>
            </a:r>
            <a:r>
              <a:rPr lang="id-ID" dirty="0" smtClean="0"/>
              <a:t>pembayaran,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mengumpulkan</a:t>
            </a:r>
            <a:r>
              <a:rPr lang="en-US" dirty="0" smtClean="0"/>
              <a:t> </a:t>
            </a:r>
            <a:r>
              <a:rPr lang="en-US" dirty="0" err="1" smtClean="0"/>
              <a:t>fotokopi</a:t>
            </a:r>
            <a:r>
              <a:rPr lang="en-US" dirty="0" smtClean="0"/>
              <a:t> </a:t>
            </a:r>
            <a:r>
              <a:rPr lang="id-ID" dirty="0" smtClean="0"/>
              <a:t>kartu pelajar </a:t>
            </a:r>
            <a:r>
              <a:rPr lang="en-US" dirty="0" err="1" smtClean="0"/>
              <a:t>bagi</a:t>
            </a:r>
            <a:r>
              <a:rPr lang="en-US" dirty="0" smtClean="0"/>
              <a:t> yang </a:t>
            </a:r>
            <a:r>
              <a:rPr lang="en-US" dirty="0" err="1" smtClean="0"/>
              <a:t>belum</a:t>
            </a:r>
            <a:r>
              <a:rPr lang="en-US" dirty="0" smtClean="0"/>
              <a:t>).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err="1" smtClean="0"/>
              <a:t>Pembukaan</a:t>
            </a:r>
            <a:r>
              <a:rPr lang="en-US" dirty="0" smtClean="0"/>
              <a:t> </a:t>
            </a:r>
            <a:r>
              <a:rPr lang="en-US" dirty="0" err="1" smtClean="0"/>
              <a:t>lomba</a:t>
            </a:r>
            <a:r>
              <a:rPr lang="en-US" dirty="0" smtClean="0"/>
              <a:t> News Reading </a:t>
            </a:r>
            <a:r>
              <a:rPr lang="en-US" dirty="0" err="1" smtClean="0"/>
              <a:t>dimulai</a:t>
            </a:r>
            <a:r>
              <a:rPr lang="en-US" dirty="0" smtClean="0"/>
              <a:t> </a:t>
            </a:r>
            <a:r>
              <a:rPr lang="en-US" dirty="0" err="1" smtClean="0"/>
              <a:t>pukul</a:t>
            </a:r>
            <a:r>
              <a:rPr lang="en-US" dirty="0" smtClean="0"/>
              <a:t> </a:t>
            </a:r>
            <a:r>
              <a:rPr lang="en-US" b="1" dirty="0" smtClean="0"/>
              <a:t>08.30 – 09.00 </a:t>
            </a:r>
            <a:r>
              <a:rPr lang="en-US" dirty="0" smtClean="0"/>
              <a:t>WIB. </a:t>
            </a:r>
          </a:p>
          <a:p>
            <a:pPr lvl="0"/>
            <a:r>
              <a:rPr lang="en-US" dirty="0" err="1" smtClean="0"/>
              <a:t>Lomba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dilaksanakan</a:t>
            </a:r>
            <a:r>
              <a:rPr lang="en-US" dirty="0" smtClean="0"/>
              <a:t> </a:t>
            </a:r>
            <a:r>
              <a:rPr lang="en-US" dirty="0" err="1" smtClean="0"/>
              <a:t>pukul</a:t>
            </a:r>
            <a:r>
              <a:rPr lang="en-US" dirty="0" smtClean="0"/>
              <a:t> </a:t>
            </a:r>
            <a:r>
              <a:rPr lang="en-US" b="1" dirty="0" smtClean="0"/>
              <a:t>09.00</a:t>
            </a:r>
            <a:r>
              <a:rPr lang="en-US" dirty="0" smtClean="0"/>
              <a:t> WIB.</a:t>
            </a:r>
          </a:p>
          <a:p>
            <a:pPr lvl="0"/>
            <a:r>
              <a:rPr lang="en-US" dirty="0" err="1" smtClean="0"/>
              <a:t>Panitia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mentoleransi</a:t>
            </a:r>
            <a:r>
              <a:rPr lang="en-US" dirty="0" smtClean="0"/>
              <a:t> </a:t>
            </a:r>
            <a:r>
              <a:rPr lang="en-US" dirty="0" err="1" smtClean="0"/>
              <a:t>keterlambatan</a:t>
            </a:r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id-ID" b="1" dirty="0" smtClean="0"/>
              <a:t>Nomer urut peserta</a:t>
            </a:r>
            <a:r>
              <a:rPr lang="id-ID" dirty="0" smtClean="0"/>
              <a:t> </a:t>
            </a:r>
            <a:r>
              <a:rPr lang="en-US" dirty="0" err="1" smtClean="0"/>
              <a:t>dapat</a:t>
            </a:r>
            <a:r>
              <a:rPr lang="id-ID" dirty="0" smtClean="0"/>
              <a:t> diperoleh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melaksanakan</a:t>
            </a:r>
            <a:r>
              <a:rPr lang="en-US" dirty="0" smtClean="0"/>
              <a:t> </a:t>
            </a:r>
            <a:r>
              <a:rPr lang="en-US" dirty="0" err="1" smtClean="0"/>
              <a:t>registrasi</a:t>
            </a:r>
            <a:r>
              <a:rPr lang="en-US" dirty="0" smtClean="0"/>
              <a:t> </a:t>
            </a:r>
            <a:r>
              <a:rPr lang="en-US" dirty="0" err="1" smtClean="0"/>
              <a:t>ulang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</a:t>
            </a:r>
            <a:r>
              <a:rPr lang="id-ID" dirty="0" smtClean="0"/>
              <a:t>hari-H lomba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sz="3600" dirty="0" err="1" smtClean="0"/>
              <a:t>Mekanisme</a:t>
            </a:r>
            <a:endParaRPr lang="en-US" sz="3600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en-US" sz="3200" b="1" u="sng" dirty="0" smtClean="0"/>
              <a:t>1st  Round</a:t>
            </a:r>
          </a:p>
          <a:p>
            <a:pPr marL="574675" eaLnBrk="1" hangingPunct="1"/>
            <a:r>
              <a:rPr lang="en-US" sz="2800" dirty="0" err="1" smtClean="0"/>
              <a:t>Panitia</a:t>
            </a:r>
            <a:r>
              <a:rPr lang="en-US" sz="2800" dirty="0" smtClean="0"/>
              <a:t> </a:t>
            </a:r>
            <a:r>
              <a:rPr lang="en-US" sz="2800" dirty="0" err="1" smtClean="0"/>
              <a:t>menyediakan</a:t>
            </a:r>
            <a:r>
              <a:rPr lang="en-US" sz="2800" dirty="0" smtClean="0"/>
              <a:t> 4 </a:t>
            </a:r>
            <a:r>
              <a:rPr lang="en-US" sz="2800" dirty="0" err="1" smtClean="0"/>
              <a:t>teks</a:t>
            </a:r>
            <a:r>
              <a:rPr lang="en-US" sz="2800" dirty="0" smtClean="0"/>
              <a:t> </a:t>
            </a:r>
            <a:r>
              <a:rPr lang="en-US" sz="2800" dirty="0" err="1" smtClean="0"/>
              <a:t>berita</a:t>
            </a:r>
            <a:r>
              <a:rPr lang="en-US" sz="2800" dirty="0" smtClean="0"/>
              <a:t> (</a:t>
            </a:r>
            <a:r>
              <a:rPr lang="en-US" sz="2800" dirty="0" err="1" smtClean="0"/>
              <a:t>akan</a:t>
            </a:r>
            <a:r>
              <a:rPr lang="en-US" sz="2800" dirty="0" smtClean="0"/>
              <a:t> </a:t>
            </a:r>
            <a:r>
              <a:rPr lang="en-US" sz="2800" dirty="0" err="1" smtClean="0"/>
              <a:t>diupload</a:t>
            </a:r>
            <a:r>
              <a:rPr lang="en-US" sz="2800" dirty="0" smtClean="0"/>
              <a:t> </a:t>
            </a:r>
            <a:r>
              <a:rPr lang="en-US" sz="2800" dirty="0" err="1" smtClean="0"/>
              <a:t>di</a:t>
            </a:r>
            <a:r>
              <a:rPr lang="en-US" sz="2800" dirty="0" smtClean="0"/>
              <a:t> blog HI-LITE ‘12)</a:t>
            </a:r>
            <a:endParaRPr lang="en-US" sz="2800" dirty="0" smtClean="0"/>
          </a:p>
          <a:p>
            <a:pPr marL="574675" eaLnBrk="1" hangingPunct="1"/>
            <a:r>
              <a:rPr lang="en-US" sz="2800" dirty="0" err="1" smtClean="0"/>
              <a:t>Peserta</a:t>
            </a:r>
            <a:r>
              <a:rPr lang="en-US" sz="2800" dirty="0" smtClean="0"/>
              <a:t> </a:t>
            </a:r>
            <a:r>
              <a:rPr lang="en-US" sz="2800" dirty="0" err="1" smtClean="0"/>
              <a:t>memilih</a:t>
            </a:r>
            <a:r>
              <a:rPr lang="en-US" sz="2800" dirty="0" smtClean="0"/>
              <a:t> </a:t>
            </a:r>
            <a:r>
              <a:rPr lang="en-US" sz="2800" dirty="0" err="1" smtClean="0"/>
              <a:t>satu</a:t>
            </a:r>
            <a:r>
              <a:rPr lang="en-US" sz="2800" dirty="0" smtClean="0"/>
              <a:t> </a:t>
            </a:r>
            <a:r>
              <a:rPr lang="en-US" sz="2800" dirty="0" err="1" smtClean="0"/>
              <a:t>teks</a:t>
            </a:r>
            <a:r>
              <a:rPr lang="en-US" sz="2800" dirty="0" smtClean="0"/>
              <a:t> </a:t>
            </a:r>
            <a:r>
              <a:rPr lang="en-US" sz="2800" dirty="0" err="1" smtClean="0"/>
              <a:t>berita</a:t>
            </a:r>
            <a:r>
              <a:rPr lang="en-US" sz="2800" dirty="0" smtClean="0"/>
              <a:t> yang </a:t>
            </a:r>
            <a:r>
              <a:rPr lang="en-US" sz="2800" dirty="0" err="1" smtClean="0"/>
              <a:t>akan</a:t>
            </a:r>
            <a:r>
              <a:rPr lang="en-US" sz="2800" dirty="0" smtClean="0"/>
              <a:t> </a:t>
            </a:r>
            <a:r>
              <a:rPr lang="en-US" sz="2800" dirty="0" err="1" smtClean="0"/>
              <a:t>dibacakan</a:t>
            </a:r>
            <a:r>
              <a:rPr lang="en-US" sz="2800" dirty="0" smtClean="0"/>
              <a:t> </a:t>
            </a:r>
            <a:r>
              <a:rPr lang="en-US" sz="2800" dirty="0" err="1" smtClean="0"/>
              <a:t>pada</a:t>
            </a:r>
            <a:r>
              <a:rPr lang="en-US" sz="2800" dirty="0" smtClean="0"/>
              <a:t> </a:t>
            </a:r>
            <a:r>
              <a:rPr lang="en-US" sz="2800" dirty="0" err="1" smtClean="0"/>
              <a:t>hari</a:t>
            </a:r>
            <a:r>
              <a:rPr lang="en-US" sz="2800" dirty="0" smtClean="0"/>
              <a:t> H</a:t>
            </a:r>
            <a:endParaRPr lang="en-US" sz="2800" dirty="0" smtClean="0"/>
          </a:p>
          <a:p>
            <a:pPr marL="574675" eaLnBrk="1" hangingPunct="1"/>
            <a:r>
              <a:rPr lang="en-US" sz="2800" dirty="0" err="1" smtClean="0"/>
              <a:t>Waktu</a:t>
            </a:r>
            <a:r>
              <a:rPr lang="en-US" sz="2800" dirty="0" smtClean="0"/>
              <a:t> perform </a:t>
            </a:r>
            <a:r>
              <a:rPr lang="en-US" sz="2800" dirty="0" err="1" smtClean="0"/>
              <a:t>maksimal</a:t>
            </a:r>
            <a:r>
              <a:rPr lang="en-US" sz="2800" dirty="0" smtClean="0"/>
              <a:t>	5 </a:t>
            </a:r>
            <a:r>
              <a:rPr lang="en-US" sz="2800" dirty="0" err="1" smtClean="0"/>
              <a:t>menit</a:t>
            </a:r>
            <a:endParaRPr lang="en-US" sz="2800" dirty="0" smtClean="0"/>
          </a:p>
          <a:p>
            <a:pPr marL="574675" eaLnBrk="1" hangingPunct="1"/>
            <a:r>
              <a:rPr lang="en-US" sz="2800" dirty="0" err="1" smtClean="0"/>
              <a:t>Akan</a:t>
            </a:r>
            <a:r>
              <a:rPr lang="en-US" sz="2800" dirty="0" smtClean="0"/>
              <a:t> </a:t>
            </a:r>
            <a:r>
              <a:rPr lang="en-US" sz="2800" dirty="0" err="1" smtClean="0"/>
              <a:t>dipilih</a:t>
            </a:r>
            <a:r>
              <a:rPr lang="en-US" sz="2800" dirty="0" smtClean="0"/>
              <a:t> 15 </a:t>
            </a:r>
            <a:r>
              <a:rPr lang="en-US" sz="2800" dirty="0" err="1" smtClean="0"/>
              <a:t>orang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ke</a:t>
            </a:r>
            <a:r>
              <a:rPr lang="en-US" sz="2800" dirty="0" smtClean="0"/>
              <a:t> </a:t>
            </a:r>
            <a:r>
              <a:rPr lang="en-US" sz="2800" dirty="0" err="1" smtClean="0"/>
              <a:t>babak</a:t>
            </a:r>
            <a:r>
              <a:rPr lang="en-US" sz="2800" dirty="0" smtClean="0"/>
              <a:t> </a:t>
            </a:r>
            <a:r>
              <a:rPr lang="en-US" sz="2800" dirty="0" err="1" smtClean="0"/>
              <a:t>berikutnya</a:t>
            </a:r>
            <a:endParaRPr lang="en-US" sz="2800" dirty="0" smtClean="0"/>
          </a:p>
          <a:p>
            <a:pPr marL="574675" eaLnBrk="1" hangingPunct="1"/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err="1" smtClean="0"/>
              <a:t>Mekanisme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en-US" sz="3200" b="1" u="sng" dirty="0" smtClean="0"/>
              <a:t>2nd  Round</a:t>
            </a:r>
          </a:p>
          <a:p>
            <a:pPr marL="574675" eaLnBrk="1" hangingPunct="1"/>
            <a:r>
              <a:rPr lang="en-US" sz="2800" dirty="0" err="1" smtClean="0"/>
              <a:t>Panitia</a:t>
            </a:r>
            <a:r>
              <a:rPr lang="en-US" sz="2800" dirty="0" smtClean="0"/>
              <a:t> </a:t>
            </a:r>
            <a:r>
              <a:rPr lang="en-US" sz="2800" dirty="0" err="1" smtClean="0"/>
              <a:t>memberikan</a:t>
            </a:r>
            <a:r>
              <a:rPr lang="en-US" sz="2800" dirty="0" smtClean="0"/>
              <a:t> </a:t>
            </a:r>
            <a:r>
              <a:rPr lang="en-US" sz="2800" dirty="0" smtClean="0"/>
              <a:t>1 </a:t>
            </a:r>
            <a:r>
              <a:rPr lang="en-US" sz="2800" dirty="0" err="1" smtClean="0"/>
              <a:t>teks</a:t>
            </a:r>
            <a:r>
              <a:rPr lang="en-US" sz="2800" dirty="0" smtClean="0"/>
              <a:t> </a:t>
            </a:r>
            <a:r>
              <a:rPr lang="en-US" sz="2800" dirty="0" err="1" smtClean="0"/>
              <a:t>berita</a:t>
            </a:r>
            <a:r>
              <a:rPr lang="en-US" sz="2800" dirty="0" smtClean="0"/>
              <a:t> (on the spot)</a:t>
            </a:r>
            <a:endParaRPr lang="en-US" sz="2800" dirty="0" smtClean="0"/>
          </a:p>
          <a:p>
            <a:pPr marL="574675" eaLnBrk="1" hangingPunct="1"/>
            <a:r>
              <a:rPr lang="en-US" sz="2800" dirty="0" err="1" smtClean="0"/>
              <a:t>Peserta</a:t>
            </a:r>
            <a:r>
              <a:rPr lang="en-US" sz="2800" dirty="0" smtClean="0"/>
              <a:t> </a:t>
            </a:r>
            <a:r>
              <a:rPr lang="en-US" sz="2800" dirty="0" err="1" smtClean="0"/>
              <a:t>diberi</a:t>
            </a:r>
            <a:r>
              <a:rPr lang="en-US" sz="2800" dirty="0" smtClean="0"/>
              <a:t> </a:t>
            </a:r>
            <a:r>
              <a:rPr lang="en-US" sz="2800" dirty="0" err="1" smtClean="0"/>
              <a:t>waktu</a:t>
            </a:r>
            <a:r>
              <a:rPr lang="en-US" sz="2800" dirty="0" smtClean="0"/>
              <a:t> 10 </a:t>
            </a:r>
            <a:r>
              <a:rPr lang="en-US" sz="2800" dirty="0" err="1" smtClean="0"/>
              <a:t>menit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mempersiapkan</a:t>
            </a:r>
            <a:endParaRPr lang="en-US" sz="2800" dirty="0" smtClean="0"/>
          </a:p>
          <a:p>
            <a:pPr marL="574675" eaLnBrk="1" hangingPunct="1"/>
            <a:r>
              <a:rPr lang="en-US" sz="2800" dirty="0" err="1" smtClean="0"/>
              <a:t>Waktu</a:t>
            </a:r>
            <a:r>
              <a:rPr lang="en-US" sz="2800" dirty="0" smtClean="0"/>
              <a:t> perform </a:t>
            </a:r>
            <a:r>
              <a:rPr lang="en-US" sz="2800" dirty="0" err="1" smtClean="0"/>
              <a:t>maksimal</a:t>
            </a:r>
            <a:r>
              <a:rPr lang="en-US" sz="2800" dirty="0" smtClean="0"/>
              <a:t> 5 </a:t>
            </a:r>
            <a:r>
              <a:rPr lang="en-US" sz="2800" dirty="0" err="1" smtClean="0"/>
              <a:t>menit</a:t>
            </a:r>
            <a:endParaRPr lang="en-US" sz="2800" dirty="0" smtClean="0"/>
          </a:p>
          <a:p>
            <a:pPr marL="574675" eaLnBrk="1" hangingPunct="1">
              <a:buFont typeface="Arial" pitchFamily="34" charset="0"/>
              <a:buChar char="•"/>
            </a:pPr>
            <a:r>
              <a:rPr lang="en-US" sz="2800" dirty="0" err="1" smtClean="0"/>
              <a:t>Akan</a:t>
            </a:r>
            <a:r>
              <a:rPr lang="en-US" sz="2800" dirty="0" smtClean="0"/>
              <a:t> </a:t>
            </a:r>
            <a:r>
              <a:rPr lang="en-US" sz="2800" dirty="0" err="1" smtClean="0"/>
              <a:t>dipilih</a:t>
            </a:r>
            <a:r>
              <a:rPr lang="en-US" sz="2800" dirty="0" smtClean="0"/>
              <a:t> 5 </a:t>
            </a:r>
            <a:r>
              <a:rPr lang="en-US" sz="2800" dirty="0" err="1" smtClean="0"/>
              <a:t>orang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ke</a:t>
            </a:r>
            <a:endParaRPr lang="en-US" sz="2800" dirty="0" smtClean="0"/>
          </a:p>
          <a:p>
            <a:pPr marL="574675" eaLnBrk="1" hangingPunct="1">
              <a:buNone/>
            </a:pPr>
            <a:r>
              <a:rPr lang="en-US" sz="2800" dirty="0" smtClean="0"/>
              <a:t>	</a:t>
            </a:r>
            <a:r>
              <a:rPr lang="en-US" sz="2800" dirty="0" err="1" smtClean="0"/>
              <a:t>babak</a:t>
            </a:r>
            <a:r>
              <a:rPr lang="en-US" sz="2800" dirty="0" smtClean="0"/>
              <a:t> </a:t>
            </a:r>
            <a:r>
              <a:rPr lang="en-US" sz="2800" dirty="0" err="1" smtClean="0"/>
              <a:t>selanjutnya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428604"/>
            <a:ext cx="6553200" cy="838200"/>
          </a:xfrm>
        </p:spPr>
        <p:txBody>
          <a:bodyPr/>
          <a:lstStyle/>
          <a:p>
            <a:pPr algn="r"/>
            <a:r>
              <a:rPr lang="en-US" dirty="0" err="1" smtClean="0"/>
              <a:t>Mekanisme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214422"/>
            <a:ext cx="6553200" cy="4343400"/>
          </a:xfrm>
        </p:spPr>
        <p:txBody>
          <a:bodyPr/>
          <a:lstStyle/>
          <a:p>
            <a:pPr>
              <a:buNone/>
            </a:pPr>
            <a:r>
              <a:rPr lang="en-US" sz="3200" b="1" u="sng" dirty="0" smtClean="0"/>
              <a:t>3rd  Round</a:t>
            </a:r>
          </a:p>
          <a:p>
            <a:r>
              <a:rPr lang="en-US" sz="2800" dirty="0" err="1" smtClean="0"/>
              <a:t>Panitia</a:t>
            </a:r>
            <a:r>
              <a:rPr lang="en-US" sz="2800" dirty="0" smtClean="0"/>
              <a:t> </a:t>
            </a:r>
            <a:r>
              <a:rPr lang="en-US" sz="2800" dirty="0" err="1" smtClean="0"/>
              <a:t>akan</a:t>
            </a:r>
            <a:r>
              <a:rPr lang="en-US" sz="2800" dirty="0" smtClean="0"/>
              <a:t> </a:t>
            </a:r>
            <a:r>
              <a:rPr lang="en-US" sz="2800" dirty="0" err="1" smtClean="0"/>
              <a:t>memberikan</a:t>
            </a:r>
            <a:r>
              <a:rPr lang="en-US" sz="2800" dirty="0" smtClean="0"/>
              <a:t> </a:t>
            </a:r>
            <a:r>
              <a:rPr lang="en-US" sz="2800" dirty="0" smtClean="0"/>
              <a:t>3 </a:t>
            </a:r>
            <a:r>
              <a:rPr lang="en-US" sz="2800" dirty="0" err="1" smtClean="0"/>
              <a:t>tema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berita</a:t>
            </a:r>
            <a:r>
              <a:rPr lang="en-US" sz="2800" dirty="0" smtClean="0"/>
              <a:t> (on the spot)</a:t>
            </a:r>
            <a:endParaRPr lang="en-US" sz="2800" dirty="0" smtClean="0"/>
          </a:p>
          <a:p>
            <a:r>
              <a:rPr lang="en-US" sz="2800" dirty="0" err="1" smtClean="0"/>
              <a:t>Peserta</a:t>
            </a:r>
            <a:r>
              <a:rPr lang="en-US" sz="2800" dirty="0" smtClean="0"/>
              <a:t> </a:t>
            </a:r>
            <a:r>
              <a:rPr lang="en-US" sz="2800" dirty="0" err="1" smtClean="0"/>
              <a:t>diberi</a:t>
            </a:r>
            <a:r>
              <a:rPr lang="en-US" sz="2800" dirty="0" smtClean="0"/>
              <a:t> </a:t>
            </a:r>
            <a:r>
              <a:rPr lang="en-US" sz="2800" dirty="0" err="1" smtClean="0"/>
              <a:t>waktu</a:t>
            </a:r>
            <a:r>
              <a:rPr lang="en-US" sz="2800" dirty="0" smtClean="0"/>
              <a:t> 15 </a:t>
            </a:r>
            <a:r>
              <a:rPr lang="en-US" sz="2800" dirty="0" err="1" smtClean="0"/>
              <a:t>menit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mempersiapkan</a:t>
            </a:r>
            <a:endParaRPr lang="en-US" sz="2800" dirty="0" smtClean="0"/>
          </a:p>
          <a:p>
            <a:r>
              <a:rPr lang="en-US" sz="2800" dirty="0" err="1" smtClean="0"/>
              <a:t>Peserta</a:t>
            </a:r>
            <a:r>
              <a:rPr lang="en-US" sz="2800" dirty="0" smtClean="0"/>
              <a:t> </a:t>
            </a:r>
            <a:r>
              <a:rPr lang="en-US" sz="2800" dirty="0" err="1" smtClean="0"/>
              <a:t>akan</a:t>
            </a:r>
            <a:r>
              <a:rPr lang="en-US" sz="2800" dirty="0" smtClean="0"/>
              <a:t> </a:t>
            </a:r>
            <a:r>
              <a:rPr lang="en-US" sz="2800" dirty="0" err="1" smtClean="0"/>
              <a:t>membacakan</a:t>
            </a:r>
            <a:r>
              <a:rPr lang="en-US" sz="2800" dirty="0" smtClean="0"/>
              <a:t> </a:t>
            </a:r>
            <a:r>
              <a:rPr lang="en-US" sz="2800" dirty="0" err="1" smtClean="0"/>
              <a:t>ketiga</a:t>
            </a:r>
            <a:r>
              <a:rPr lang="en-US" sz="2800" dirty="0" smtClean="0"/>
              <a:t> </a:t>
            </a:r>
            <a:r>
              <a:rPr lang="en-US" sz="2800" dirty="0" err="1" smtClean="0"/>
              <a:t>berita</a:t>
            </a:r>
            <a:r>
              <a:rPr lang="en-US" sz="2800" dirty="0" smtClean="0"/>
              <a:t> </a:t>
            </a:r>
            <a:r>
              <a:rPr lang="en-US" sz="2800" dirty="0" err="1" smtClean="0"/>
              <a:t>sesuai</a:t>
            </a:r>
            <a:r>
              <a:rPr lang="en-US" sz="2800" dirty="0" smtClean="0"/>
              <a:t> </a:t>
            </a:r>
            <a:r>
              <a:rPr lang="en-US" sz="2800" dirty="0" err="1" smtClean="0"/>
              <a:t>tema</a:t>
            </a:r>
            <a:r>
              <a:rPr lang="en-US" sz="2800" dirty="0" smtClean="0"/>
              <a:t> </a:t>
            </a:r>
            <a:r>
              <a:rPr lang="en-US" sz="2800" dirty="0" err="1" smtClean="0"/>
              <a:t>tersebut</a:t>
            </a:r>
            <a:r>
              <a:rPr lang="en-US" sz="2800" dirty="0" smtClean="0"/>
              <a:t>	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waktu</a:t>
            </a:r>
            <a:r>
              <a:rPr lang="en-US" sz="2800" dirty="0" smtClean="0"/>
              <a:t> </a:t>
            </a:r>
            <a:r>
              <a:rPr lang="en-US" sz="2800" dirty="0" err="1" smtClean="0"/>
              <a:t>maksimal</a:t>
            </a:r>
            <a:r>
              <a:rPr lang="en-US" sz="2800" dirty="0" smtClean="0"/>
              <a:t> 7 </a:t>
            </a:r>
            <a:r>
              <a:rPr lang="en-US" sz="2800" dirty="0" err="1" smtClean="0"/>
              <a:t>menit</a:t>
            </a:r>
            <a:endParaRPr lang="en-US" sz="2800" dirty="0" smtClean="0"/>
          </a:p>
          <a:p>
            <a:r>
              <a:rPr lang="en-US" sz="2800" dirty="0" err="1" smtClean="0"/>
              <a:t>Akan</a:t>
            </a:r>
            <a:r>
              <a:rPr lang="en-US" sz="2800" dirty="0" smtClean="0"/>
              <a:t> </a:t>
            </a:r>
            <a:r>
              <a:rPr lang="en-US" sz="2800" dirty="0" err="1" smtClean="0"/>
              <a:t>diambil</a:t>
            </a:r>
            <a:r>
              <a:rPr lang="en-US" sz="2800" dirty="0" smtClean="0"/>
              <a:t> </a:t>
            </a:r>
            <a:r>
              <a:rPr lang="en-US" sz="2800" dirty="0" err="1" smtClean="0"/>
              <a:t>juara</a:t>
            </a:r>
            <a:r>
              <a:rPr lang="en-US" sz="2800" dirty="0" smtClean="0"/>
              <a:t> 1, 2 </a:t>
            </a:r>
            <a:r>
              <a:rPr lang="en-US" sz="2800" dirty="0" err="1" smtClean="0"/>
              <a:t>dan</a:t>
            </a:r>
            <a:r>
              <a:rPr lang="en-US" sz="2800" dirty="0" smtClean="0"/>
              <a:t>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6553200" cy="838200"/>
          </a:xfrm>
        </p:spPr>
        <p:txBody>
          <a:bodyPr/>
          <a:lstStyle/>
          <a:p>
            <a:pPr algn="r"/>
            <a:r>
              <a:rPr lang="en-US" dirty="0" err="1" smtClean="0"/>
              <a:t>Kriteria</a:t>
            </a:r>
            <a:r>
              <a:rPr lang="en-US" dirty="0" smtClean="0"/>
              <a:t> </a:t>
            </a:r>
            <a:r>
              <a:rPr lang="en-US" dirty="0" err="1" smtClean="0"/>
              <a:t>Penilaian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000108"/>
            <a:ext cx="6553200" cy="5572164"/>
          </a:xfrm>
        </p:spPr>
        <p:txBody>
          <a:bodyPr/>
          <a:lstStyle/>
          <a:p>
            <a:pPr lvl="0"/>
            <a:r>
              <a:rPr lang="en-US" b="1" dirty="0" smtClean="0"/>
              <a:t>Fluency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Kelancaran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kefasihan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membacakan</a:t>
            </a:r>
            <a:r>
              <a:rPr lang="en-US" dirty="0" smtClean="0"/>
              <a:t> </a:t>
            </a:r>
            <a:r>
              <a:rPr lang="en-US" dirty="0" err="1" smtClean="0"/>
              <a:t>berita</a:t>
            </a:r>
            <a:endParaRPr lang="en-US" dirty="0" smtClean="0"/>
          </a:p>
          <a:p>
            <a:pPr lvl="0"/>
            <a:endParaRPr lang="en-US" b="1" dirty="0" smtClean="0"/>
          </a:p>
          <a:p>
            <a:pPr lvl="0"/>
            <a:r>
              <a:rPr lang="en-US" b="1" dirty="0" smtClean="0"/>
              <a:t>Articulation</a:t>
            </a:r>
          </a:p>
          <a:p>
            <a:pPr lvl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Ketepatan</a:t>
            </a:r>
            <a:r>
              <a:rPr lang="en-US" dirty="0" smtClean="0"/>
              <a:t> </a:t>
            </a:r>
            <a:r>
              <a:rPr lang="en-US" dirty="0" err="1" smtClean="0"/>
              <a:t>pelafalan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kata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kalimat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pengucapan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jelas</a:t>
            </a:r>
            <a:endParaRPr lang="en-US" b="1" dirty="0" smtClean="0"/>
          </a:p>
          <a:p>
            <a:pPr lvl="0"/>
            <a:endParaRPr lang="en-US" b="1" dirty="0" smtClean="0"/>
          </a:p>
          <a:p>
            <a:pPr lvl="0"/>
            <a:r>
              <a:rPr lang="en-US" b="1" dirty="0" smtClean="0"/>
              <a:t>Perform</a:t>
            </a:r>
          </a:p>
          <a:p>
            <a:pPr lvl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Mencakup</a:t>
            </a:r>
            <a:r>
              <a:rPr lang="en-US" dirty="0" smtClean="0"/>
              <a:t> </a:t>
            </a:r>
            <a:r>
              <a:rPr lang="en-US" dirty="0" err="1" smtClean="0"/>
              <a:t>pakaian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sikap</a:t>
            </a:r>
            <a:r>
              <a:rPr lang="en-US" dirty="0" smtClean="0"/>
              <a:t> </a:t>
            </a:r>
            <a:r>
              <a:rPr lang="en-US" dirty="0" err="1" smtClean="0"/>
              <a:t>ketika</a:t>
            </a:r>
            <a:r>
              <a:rPr lang="en-US" dirty="0" smtClean="0"/>
              <a:t> </a:t>
            </a:r>
            <a:r>
              <a:rPr lang="en-US" dirty="0" err="1" smtClean="0"/>
              <a:t>membacakan</a:t>
            </a:r>
            <a:r>
              <a:rPr lang="en-US" dirty="0" smtClean="0"/>
              <a:t> </a:t>
            </a:r>
            <a:r>
              <a:rPr lang="en-US" dirty="0" err="1" smtClean="0"/>
              <a:t>berita</a:t>
            </a:r>
            <a:endParaRPr lang="en-US" dirty="0" smtClean="0"/>
          </a:p>
          <a:p>
            <a:pPr lvl="0"/>
            <a:endParaRPr lang="en-US" b="1" dirty="0" smtClean="0"/>
          </a:p>
          <a:p>
            <a:pPr lvl="0"/>
            <a:r>
              <a:rPr lang="en-US" b="1" dirty="0" smtClean="0"/>
              <a:t>Intonation</a:t>
            </a:r>
          </a:p>
          <a:p>
            <a:pPr lvl="0">
              <a:buNone/>
            </a:pPr>
            <a:r>
              <a:rPr lang="en-US" b="1" dirty="0" smtClean="0"/>
              <a:t>	</a:t>
            </a:r>
            <a:r>
              <a:rPr lang="en-US" dirty="0" err="1" smtClean="0"/>
              <a:t>Tinggi-rendah</a:t>
            </a:r>
            <a:r>
              <a:rPr lang="en-US" dirty="0" smtClean="0"/>
              <a:t> nada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pelafalan</a:t>
            </a:r>
            <a:r>
              <a:rPr lang="en-US" dirty="0" smtClean="0"/>
              <a:t> </a:t>
            </a:r>
            <a:r>
              <a:rPr lang="en-US" dirty="0" err="1" smtClean="0"/>
              <a:t>berita</a:t>
            </a:r>
            <a:r>
              <a:rPr lang="en-US" dirty="0" smtClean="0"/>
              <a:t> 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b="1" dirty="0" smtClean="0"/>
              <a:t>Expression</a:t>
            </a: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6553200" cy="838200"/>
          </a:xfrm>
        </p:spPr>
        <p:txBody>
          <a:bodyPr/>
          <a:lstStyle/>
          <a:p>
            <a:pPr algn="r"/>
            <a:r>
              <a:rPr lang="en-US" dirty="0" err="1" smtClean="0"/>
              <a:t>Penilaian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Nilai</a:t>
            </a:r>
            <a:r>
              <a:rPr lang="en-US" sz="2800" dirty="0" smtClean="0"/>
              <a:t> </a:t>
            </a:r>
            <a:r>
              <a:rPr lang="en-US" sz="2800" dirty="0" smtClean="0"/>
              <a:t>per </a:t>
            </a:r>
            <a:r>
              <a:rPr lang="en-US" sz="2800" dirty="0" err="1" smtClean="0"/>
              <a:t>kriteria</a:t>
            </a:r>
            <a:r>
              <a:rPr lang="en-US" sz="2800" dirty="0" smtClean="0"/>
              <a:t> </a:t>
            </a:r>
            <a:r>
              <a:rPr lang="en-US" sz="2800" dirty="0" err="1" smtClean="0"/>
              <a:t>tersebut</a:t>
            </a:r>
            <a:r>
              <a:rPr lang="en-US" sz="2800" dirty="0" smtClean="0"/>
              <a:t> </a:t>
            </a:r>
            <a:r>
              <a:rPr lang="en-US" sz="2800" dirty="0" err="1" smtClean="0"/>
              <a:t>adalah</a:t>
            </a:r>
            <a:r>
              <a:rPr lang="en-US" sz="2800" dirty="0" smtClean="0"/>
              <a:t> </a:t>
            </a:r>
            <a:r>
              <a:rPr lang="en-US" sz="2800" dirty="0" err="1" smtClean="0"/>
              <a:t>skala</a:t>
            </a:r>
            <a:r>
              <a:rPr lang="en-US" sz="2800" dirty="0" smtClean="0"/>
              <a:t> 1 </a:t>
            </a:r>
            <a:r>
              <a:rPr lang="en-US" sz="2800" dirty="0" err="1" smtClean="0"/>
              <a:t>sampai</a:t>
            </a:r>
            <a:r>
              <a:rPr lang="en-US" sz="2800" dirty="0" smtClean="0"/>
              <a:t> </a:t>
            </a:r>
            <a:r>
              <a:rPr lang="en-US" sz="2800" dirty="0" smtClean="0"/>
              <a:t>30, </a:t>
            </a:r>
            <a:r>
              <a:rPr lang="en-US" sz="2800" dirty="0" err="1" smtClean="0"/>
              <a:t>sehingga</a:t>
            </a:r>
            <a:r>
              <a:rPr lang="en-US" sz="2800" dirty="0" smtClean="0"/>
              <a:t> total </a:t>
            </a:r>
            <a:r>
              <a:rPr lang="en-US" sz="2800" dirty="0" err="1" smtClean="0"/>
              <a:t>nilai</a:t>
            </a:r>
            <a:r>
              <a:rPr lang="en-US" sz="2800" dirty="0" smtClean="0"/>
              <a:t> </a:t>
            </a:r>
            <a:r>
              <a:rPr lang="en-US" sz="2800" dirty="0" err="1" smtClean="0"/>
              <a:t>sempurna</a:t>
            </a:r>
            <a:r>
              <a:rPr lang="en-US" sz="2800" dirty="0" smtClean="0"/>
              <a:t> </a:t>
            </a:r>
            <a:r>
              <a:rPr lang="en-US" sz="2800" dirty="0" err="1" smtClean="0"/>
              <a:t>dari</a:t>
            </a:r>
            <a:r>
              <a:rPr lang="en-US" sz="2800" dirty="0" smtClean="0"/>
              <a:t> </a:t>
            </a:r>
            <a:r>
              <a:rPr lang="en-US" sz="2800" dirty="0" err="1" smtClean="0"/>
              <a:t>seluruh</a:t>
            </a:r>
            <a:r>
              <a:rPr lang="en-US" sz="2800" dirty="0" smtClean="0"/>
              <a:t> </a:t>
            </a:r>
            <a:r>
              <a:rPr lang="en-US" sz="2800" dirty="0" err="1" smtClean="0"/>
              <a:t>kriteria</a:t>
            </a:r>
            <a:r>
              <a:rPr lang="en-US" sz="2800" dirty="0" smtClean="0"/>
              <a:t> </a:t>
            </a:r>
            <a:r>
              <a:rPr lang="en-US" sz="2800" dirty="0" err="1" smtClean="0"/>
              <a:t>adalah</a:t>
            </a:r>
            <a:r>
              <a:rPr lang="en-US" sz="2800" dirty="0" smtClean="0"/>
              <a:t> </a:t>
            </a:r>
            <a:r>
              <a:rPr lang="en-US" sz="2800" dirty="0" smtClean="0"/>
              <a:t>150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800" dirty="0" err="1" smtClean="0"/>
              <a:t>Pemenang</a:t>
            </a:r>
            <a:r>
              <a:rPr lang="en-US" sz="2800" dirty="0" smtClean="0"/>
              <a:t> </a:t>
            </a:r>
            <a:r>
              <a:rPr lang="en-US" sz="2800" dirty="0" err="1" smtClean="0"/>
              <a:t>adalah</a:t>
            </a:r>
            <a:r>
              <a:rPr lang="en-US" sz="2800" dirty="0" smtClean="0"/>
              <a:t> yang </a:t>
            </a:r>
            <a:r>
              <a:rPr lang="en-US" sz="2800" dirty="0" err="1" smtClean="0"/>
              <a:t>kalkulasi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err="1" smtClean="0"/>
              <a:t>nilainya</a:t>
            </a:r>
            <a:r>
              <a:rPr lang="en-US" sz="2800" dirty="0" smtClean="0"/>
              <a:t> (</a:t>
            </a:r>
            <a:r>
              <a:rPr lang="en-US" sz="2800" dirty="0" err="1" smtClean="0"/>
              <a:t>babak</a:t>
            </a:r>
            <a:r>
              <a:rPr lang="en-US" sz="2800" dirty="0" smtClean="0"/>
              <a:t> </a:t>
            </a:r>
            <a:r>
              <a:rPr lang="en-US" sz="2800" dirty="0" err="1" smtClean="0"/>
              <a:t>pertama</a:t>
            </a:r>
            <a:r>
              <a:rPr lang="en-US" sz="2800" dirty="0" smtClean="0"/>
              <a:t> </a:t>
            </a:r>
            <a:r>
              <a:rPr lang="en-US" sz="2800" dirty="0" err="1" smtClean="0"/>
              <a:t>hingga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err="1" smtClean="0"/>
              <a:t>akhir</a:t>
            </a:r>
            <a:r>
              <a:rPr lang="en-US" sz="2800" dirty="0" smtClean="0"/>
              <a:t>) paling </a:t>
            </a:r>
            <a:r>
              <a:rPr lang="en-US" sz="2800" dirty="0" err="1" smtClean="0"/>
              <a:t>tinggi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6553200" cy="838200"/>
          </a:xfrm>
        </p:spPr>
        <p:txBody>
          <a:bodyPr/>
          <a:lstStyle/>
          <a:p>
            <a:r>
              <a:rPr lang="en-US" dirty="0" smtClean="0"/>
              <a:t>Notes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000108"/>
            <a:ext cx="6553200" cy="5500726"/>
          </a:xfrm>
        </p:spPr>
        <p:txBody>
          <a:bodyPr/>
          <a:lstStyle/>
          <a:p>
            <a:pPr lvl="0"/>
            <a:r>
              <a:rPr lang="en-US" sz="2400" dirty="0" err="1" smtClean="0"/>
              <a:t>Panitia</a:t>
            </a:r>
            <a:r>
              <a:rPr lang="en-US" sz="2400" dirty="0" smtClean="0"/>
              <a:t>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memanggil</a:t>
            </a:r>
            <a:r>
              <a:rPr lang="en-US" sz="2400" dirty="0" smtClean="0"/>
              <a:t> </a:t>
            </a:r>
            <a:r>
              <a:rPr lang="en-US" sz="2400" dirty="0" err="1" smtClean="0"/>
              <a:t>peserta</a:t>
            </a:r>
            <a:r>
              <a:rPr lang="en-US" sz="2400" dirty="0" smtClean="0"/>
              <a:t> yang </a:t>
            </a:r>
            <a:r>
              <a:rPr lang="en-US" sz="2400" dirty="0" err="1" smtClean="0"/>
              <a:t>akan</a:t>
            </a:r>
            <a:r>
              <a:rPr lang="en-US" sz="2400" dirty="0" smtClean="0"/>
              <a:t> perform 3x,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ada</a:t>
            </a:r>
            <a:r>
              <a:rPr lang="en-US" sz="2400" dirty="0" smtClean="0"/>
              <a:t> </a:t>
            </a:r>
            <a:r>
              <a:rPr lang="en-US" sz="2400" dirty="0" err="1" smtClean="0"/>
              <a:t>maka</a:t>
            </a:r>
            <a:r>
              <a:rPr lang="en-US" sz="2400" dirty="0" smtClean="0"/>
              <a:t> </a:t>
            </a:r>
            <a:r>
              <a:rPr lang="en-US" sz="2400" dirty="0" err="1" smtClean="0"/>
              <a:t>didiskualifikasi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dianggap</a:t>
            </a:r>
            <a:r>
              <a:rPr lang="en-US" sz="2400" dirty="0" smtClean="0"/>
              <a:t> </a:t>
            </a:r>
            <a:r>
              <a:rPr lang="en-US" sz="2400" dirty="0" err="1" smtClean="0"/>
              <a:t>gugur</a:t>
            </a:r>
            <a:endParaRPr lang="en-US" sz="2400" dirty="0" smtClean="0"/>
          </a:p>
          <a:p>
            <a:pPr lvl="0"/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setiap</a:t>
            </a:r>
            <a:r>
              <a:rPr lang="en-US" sz="2400" dirty="0" smtClean="0"/>
              <a:t> </a:t>
            </a:r>
            <a:r>
              <a:rPr lang="en-US" sz="2400" dirty="0" err="1" smtClean="0"/>
              <a:t>babak</a:t>
            </a:r>
            <a:r>
              <a:rPr lang="en-US" sz="2400" dirty="0" smtClean="0"/>
              <a:t>, </a:t>
            </a:r>
            <a:r>
              <a:rPr lang="en-US" sz="2400" dirty="0" err="1" smtClean="0"/>
              <a:t>setelah</a:t>
            </a:r>
            <a:r>
              <a:rPr lang="en-US" sz="2400" dirty="0" smtClean="0"/>
              <a:t> </a:t>
            </a:r>
            <a:r>
              <a:rPr lang="en-US" sz="2400" dirty="0" err="1" smtClean="0"/>
              <a:t>waktu</a:t>
            </a:r>
            <a:r>
              <a:rPr lang="en-US" sz="2400" dirty="0" smtClean="0"/>
              <a:t> </a:t>
            </a:r>
            <a:r>
              <a:rPr lang="en-US" sz="2400" dirty="0" err="1" smtClean="0"/>
              <a:t>memasuki</a:t>
            </a:r>
            <a:r>
              <a:rPr lang="en-US" sz="2400" dirty="0" smtClean="0"/>
              <a:t> </a:t>
            </a:r>
            <a:r>
              <a:rPr lang="en-US" sz="2400" dirty="0" err="1" smtClean="0"/>
              <a:t>satu</a:t>
            </a:r>
            <a:r>
              <a:rPr lang="en-US" sz="2400" dirty="0" smtClean="0"/>
              <a:t> </a:t>
            </a:r>
            <a:r>
              <a:rPr lang="en-US" sz="2400" dirty="0" err="1" smtClean="0"/>
              <a:t>menit</a:t>
            </a:r>
            <a:r>
              <a:rPr lang="en-US" sz="2400" dirty="0" smtClean="0"/>
              <a:t> </a:t>
            </a:r>
            <a:r>
              <a:rPr lang="en-US" sz="2400" dirty="0" err="1" smtClean="0"/>
              <a:t>terakhir</a:t>
            </a:r>
            <a:r>
              <a:rPr lang="en-US" sz="2400" dirty="0" smtClean="0"/>
              <a:t> </a:t>
            </a:r>
            <a:r>
              <a:rPr lang="en-US" sz="2400" dirty="0" err="1" smtClean="0"/>
              <a:t>maka</a:t>
            </a:r>
            <a:r>
              <a:rPr lang="en-US" sz="2400" dirty="0" smtClean="0"/>
              <a:t> </a:t>
            </a:r>
            <a:r>
              <a:rPr lang="en-US" sz="2400" dirty="0" err="1" smtClean="0"/>
              <a:t>panitia</a:t>
            </a:r>
            <a:r>
              <a:rPr lang="en-US" sz="2400" dirty="0" smtClean="0"/>
              <a:t>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memberi</a:t>
            </a:r>
            <a:r>
              <a:rPr lang="en-US" sz="2400" dirty="0" smtClean="0"/>
              <a:t> </a:t>
            </a:r>
            <a:r>
              <a:rPr lang="en-US" sz="2400" dirty="0" err="1" smtClean="0"/>
              <a:t>tanda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2x </a:t>
            </a:r>
            <a:r>
              <a:rPr lang="en-US" sz="2400" dirty="0" err="1" smtClean="0"/>
              <a:t>ketukan</a:t>
            </a:r>
            <a:endParaRPr lang="en-US" sz="2400" dirty="0" smtClean="0"/>
          </a:p>
          <a:p>
            <a:pPr lvl="0"/>
            <a:r>
              <a:rPr lang="en-US" sz="2400" dirty="0" err="1" smtClean="0"/>
              <a:t>Ketika</a:t>
            </a:r>
            <a:r>
              <a:rPr lang="en-US" sz="2400" dirty="0" smtClean="0"/>
              <a:t> </a:t>
            </a:r>
            <a:r>
              <a:rPr lang="en-US" sz="2400" dirty="0" err="1" smtClean="0"/>
              <a:t>waktu</a:t>
            </a:r>
            <a:r>
              <a:rPr lang="en-US" sz="2400" dirty="0" smtClean="0"/>
              <a:t> </a:t>
            </a:r>
            <a:r>
              <a:rPr lang="en-US" sz="2400" dirty="0" err="1" smtClean="0"/>
              <a:t>habis</a:t>
            </a:r>
            <a:r>
              <a:rPr lang="en-US" sz="2400" dirty="0" smtClean="0"/>
              <a:t>, </a:t>
            </a:r>
            <a:r>
              <a:rPr lang="en-US" sz="2400" dirty="0" err="1" smtClean="0"/>
              <a:t>panitia</a:t>
            </a:r>
            <a:r>
              <a:rPr lang="en-US" sz="2400" dirty="0" smtClean="0"/>
              <a:t>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memberi</a:t>
            </a:r>
            <a:r>
              <a:rPr lang="en-US" sz="2400" dirty="0" smtClean="0"/>
              <a:t> </a:t>
            </a:r>
            <a:r>
              <a:rPr lang="en-US" sz="2400" dirty="0" err="1" smtClean="0"/>
              <a:t>ketukan</a:t>
            </a:r>
            <a:r>
              <a:rPr lang="en-US" sz="2400" dirty="0" smtClean="0"/>
              <a:t> 5x.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begitu</a:t>
            </a:r>
            <a:r>
              <a:rPr lang="en-US" sz="2400" dirty="0" smtClean="0"/>
              <a:t>, </a:t>
            </a:r>
            <a:r>
              <a:rPr lang="en-US" sz="2400" dirty="0" err="1" smtClean="0"/>
              <a:t>peserta</a:t>
            </a:r>
            <a:r>
              <a:rPr lang="en-US" sz="2400" dirty="0" smtClean="0"/>
              <a:t> </a:t>
            </a:r>
            <a:r>
              <a:rPr lang="en-US" sz="2400" dirty="0" err="1" smtClean="0"/>
              <a:t>harus</a:t>
            </a:r>
            <a:r>
              <a:rPr lang="en-US" sz="2400" dirty="0" smtClean="0"/>
              <a:t> </a:t>
            </a:r>
            <a:r>
              <a:rPr lang="en-US" sz="2400" dirty="0" err="1" smtClean="0"/>
              <a:t>menutup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mengakhiri</a:t>
            </a:r>
            <a:r>
              <a:rPr lang="en-US" sz="2400" dirty="0" smtClean="0"/>
              <a:t> </a:t>
            </a:r>
            <a:r>
              <a:rPr lang="en-US" sz="2400" dirty="0" err="1" smtClean="0"/>
              <a:t>pembacaan</a:t>
            </a:r>
            <a:r>
              <a:rPr lang="en-US" sz="2400" dirty="0" smtClean="0"/>
              <a:t> </a:t>
            </a:r>
            <a:r>
              <a:rPr lang="en-US" sz="2400" dirty="0" err="1" smtClean="0"/>
              <a:t>berita</a:t>
            </a:r>
            <a:endParaRPr lang="en-US" sz="2400" dirty="0" smtClean="0"/>
          </a:p>
          <a:p>
            <a:pPr lvl="0"/>
            <a:r>
              <a:rPr lang="en-US" sz="2400" dirty="0" err="1" smtClean="0"/>
              <a:t>Peserta</a:t>
            </a:r>
            <a:r>
              <a:rPr lang="en-US" sz="2400" dirty="0" smtClean="0"/>
              <a:t> </a:t>
            </a:r>
            <a:r>
              <a:rPr lang="en-US" sz="2400" dirty="0" err="1" smtClean="0"/>
              <a:t>harus</a:t>
            </a:r>
            <a:r>
              <a:rPr lang="en-US" sz="2400" dirty="0" smtClean="0"/>
              <a:t> </a:t>
            </a:r>
            <a:r>
              <a:rPr lang="en-US" sz="2400" dirty="0" err="1" smtClean="0"/>
              <a:t>menggunakan</a:t>
            </a:r>
            <a:r>
              <a:rPr lang="en-US" sz="2400" dirty="0" smtClean="0"/>
              <a:t> </a:t>
            </a:r>
            <a:r>
              <a:rPr lang="en-US" sz="2400" dirty="0" err="1" smtClean="0"/>
              <a:t>pakaian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yang</a:t>
            </a:r>
            <a:r>
              <a:rPr lang="en-US" sz="2400" dirty="0" smtClean="0"/>
              <a:t> formal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sopan</a:t>
            </a:r>
            <a:r>
              <a:rPr lang="en-US" sz="2400" dirty="0" smtClean="0"/>
              <a:t> </a:t>
            </a:r>
            <a:r>
              <a:rPr lang="en-US" sz="2400" dirty="0" err="1" smtClean="0"/>
              <a:t>layaknya</a:t>
            </a:r>
            <a:r>
              <a:rPr lang="en-US" sz="2400" dirty="0" smtClean="0"/>
              <a:t> </a:t>
            </a:r>
            <a:r>
              <a:rPr lang="en-US" sz="2400" dirty="0" err="1" smtClean="0"/>
              <a:t>pembaca</a:t>
            </a:r>
            <a:endParaRPr lang="en-US" sz="2400" dirty="0" smtClean="0"/>
          </a:p>
          <a:p>
            <a:pPr lvl="0"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berita</a:t>
            </a:r>
            <a:r>
              <a:rPr lang="en-US" sz="2400" dirty="0" smtClean="0"/>
              <a:t>, </a:t>
            </a:r>
            <a:r>
              <a:rPr lang="en-US" sz="2400" dirty="0" err="1" smtClean="0"/>
              <a:t>karena</a:t>
            </a:r>
            <a:r>
              <a:rPr lang="en-US" sz="2400" dirty="0" smtClean="0"/>
              <a:t> </a:t>
            </a:r>
            <a:r>
              <a:rPr lang="en-US" sz="2400" dirty="0" err="1" smtClean="0"/>
              <a:t>termasuk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poin</a:t>
            </a:r>
            <a:r>
              <a:rPr lang="en-US" sz="2400" dirty="0" smtClean="0"/>
              <a:t> </a:t>
            </a:r>
            <a:r>
              <a:rPr lang="en-US" sz="2400" dirty="0" err="1" smtClean="0"/>
              <a:t>penilaian</a:t>
            </a:r>
            <a:endParaRPr lang="en-US" sz="2400" dirty="0" smtClean="0"/>
          </a:p>
          <a:p>
            <a:pPr lvl="0">
              <a:buNone/>
            </a:pPr>
            <a:endParaRPr lang="en-US" dirty="0" smtClean="0"/>
          </a:p>
          <a:p>
            <a:pPr lvl="0"/>
            <a:endParaRPr lang="en-US" dirty="0" smtClean="0"/>
          </a:p>
          <a:p>
            <a:pPr lvl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6553200" cy="838200"/>
          </a:xfrm>
        </p:spPr>
        <p:txBody>
          <a:bodyPr/>
          <a:lstStyle/>
          <a:p>
            <a:r>
              <a:rPr lang="en-US" dirty="0" smtClean="0"/>
              <a:t>Notes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357298"/>
            <a:ext cx="6553200" cy="5143536"/>
          </a:xfrm>
        </p:spPr>
        <p:txBody>
          <a:bodyPr/>
          <a:lstStyle/>
          <a:p>
            <a:pPr lvl="0"/>
            <a:r>
              <a:rPr lang="en-US" sz="2400" dirty="0" err="1" smtClean="0"/>
              <a:t>Peserta</a:t>
            </a:r>
            <a:r>
              <a:rPr lang="en-US" sz="2400" dirty="0" smtClean="0"/>
              <a:t> </a:t>
            </a:r>
            <a:r>
              <a:rPr lang="en-US" sz="2400" dirty="0" err="1" smtClean="0"/>
              <a:t>diperbolehkan</a:t>
            </a:r>
            <a:r>
              <a:rPr lang="en-US" sz="2400" dirty="0" smtClean="0"/>
              <a:t> </a:t>
            </a:r>
            <a:r>
              <a:rPr lang="en-US" sz="2400" dirty="0" err="1" smtClean="0"/>
              <a:t>menggunakan</a:t>
            </a:r>
            <a:r>
              <a:rPr lang="en-US" sz="2400" dirty="0" smtClean="0"/>
              <a:t> </a:t>
            </a:r>
            <a:r>
              <a:rPr lang="en-US" sz="2400" dirty="0" err="1" smtClean="0"/>
              <a:t>musik</a:t>
            </a:r>
            <a:r>
              <a:rPr lang="en-US" sz="2400" dirty="0" smtClean="0"/>
              <a:t>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</a:t>
            </a:r>
            <a:r>
              <a:rPr lang="en-US" sz="2400" dirty="0" smtClean="0"/>
              <a:t>opening/closing </a:t>
            </a:r>
            <a:r>
              <a:rPr lang="en-US" sz="2400" dirty="0" err="1" smtClean="0"/>
              <a:t>pembacaan</a:t>
            </a:r>
            <a:r>
              <a:rPr lang="en-US" sz="2400" dirty="0" smtClean="0"/>
              <a:t> </a:t>
            </a:r>
            <a:r>
              <a:rPr lang="en-US" sz="2400" dirty="0" err="1" smtClean="0"/>
              <a:t>berita</a:t>
            </a:r>
            <a:r>
              <a:rPr lang="en-US" sz="2400" dirty="0" smtClean="0"/>
              <a:t>, TETAPI </a:t>
            </a:r>
            <a:r>
              <a:rPr lang="en-US" sz="2400" dirty="0" err="1" smtClean="0"/>
              <a:t>waktu</a:t>
            </a:r>
            <a:r>
              <a:rPr lang="en-US" sz="2400" dirty="0" smtClean="0"/>
              <a:t> perform </a:t>
            </a:r>
            <a:r>
              <a:rPr lang="en-US" sz="2400" dirty="0" err="1" smtClean="0"/>
              <a:t>maksimal</a:t>
            </a:r>
            <a:r>
              <a:rPr lang="en-US" sz="2400" dirty="0" smtClean="0"/>
              <a:t> </a:t>
            </a:r>
            <a:r>
              <a:rPr lang="en-US" sz="2400" dirty="0" err="1" smtClean="0"/>
              <a:t>tetap</a:t>
            </a:r>
            <a:r>
              <a:rPr lang="en-US" sz="2400" dirty="0" smtClean="0"/>
              <a:t> </a:t>
            </a:r>
            <a:r>
              <a:rPr lang="en-US" sz="2400" dirty="0" err="1" smtClean="0"/>
              <a:t>sesuai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ketentuan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masing-masing</a:t>
            </a:r>
            <a:r>
              <a:rPr lang="en-US" sz="2400" dirty="0" smtClean="0"/>
              <a:t> </a:t>
            </a:r>
            <a:r>
              <a:rPr lang="en-US" sz="2400" dirty="0" err="1" smtClean="0"/>
              <a:t>babak</a:t>
            </a:r>
            <a:r>
              <a:rPr lang="en-US" sz="2400" dirty="0" smtClean="0"/>
              <a:t>.</a:t>
            </a:r>
          </a:p>
          <a:p>
            <a:pPr lvl="0"/>
            <a:r>
              <a:rPr lang="en-US" sz="2400" dirty="0" err="1" smtClean="0"/>
              <a:t>Penggunaan</a:t>
            </a:r>
            <a:r>
              <a:rPr lang="en-US" sz="2400" dirty="0" smtClean="0"/>
              <a:t> </a:t>
            </a:r>
            <a:r>
              <a:rPr lang="en-US" sz="2400" dirty="0" err="1" smtClean="0"/>
              <a:t>musik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termasuk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poin</a:t>
            </a:r>
            <a:r>
              <a:rPr lang="en-US" sz="2400" dirty="0" smtClean="0"/>
              <a:t> </a:t>
            </a:r>
            <a:r>
              <a:rPr lang="en-US" sz="2400" dirty="0" err="1" smtClean="0"/>
              <a:t>penilaian</a:t>
            </a:r>
            <a:endParaRPr lang="en-US" sz="2400" dirty="0" smtClean="0"/>
          </a:p>
          <a:p>
            <a:pPr lvl="0"/>
            <a:r>
              <a:rPr lang="en-US" sz="2400" dirty="0" err="1" smtClean="0"/>
              <a:t>Ruangan</a:t>
            </a:r>
            <a:r>
              <a:rPr lang="en-US" sz="2400" dirty="0" smtClean="0"/>
              <a:t> </a:t>
            </a:r>
            <a:r>
              <a:rPr lang="en-US" sz="2400" dirty="0" err="1" smtClean="0"/>
              <a:t>bagi</a:t>
            </a:r>
            <a:r>
              <a:rPr lang="en-US" sz="2400" dirty="0" smtClean="0"/>
              <a:t> </a:t>
            </a:r>
            <a:r>
              <a:rPr lang="en-US" sz="2400" dirty="0" err="1" smtClean="0"/>
              <a:t>peserta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persiapan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perform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dibedakan</a:t>
            </a:r>
            <a:endParaRPr lang="en-US" sz="2400" dirty="0" smtClean="0"/>
          </a:p>
          <a:p>
            <a:pPr lvl="0"/>
            <a:r>
              <a:rPr lang="en-US" sz="2400" dirty="0" err="1" smtClean="0"/>
              <a:t>Peserta</a:t>
            </a:r>
            <a:r>
              <a:rPr lang="en-US" sz="2400" dirty="0" smtClean="0"/>
              <a:t> </a:t>
            </a:r>
            <a:r>
              <a:rPr lang="en-US" sz="2400" dirty="0" smtClean="0"/>
              <a:t>yang </a:t>
            </a:r>
            <a:r>
              <a:rPr lang="en-US" sz="2400" dirty="0" err="1" smtClean="0"/>
              <a:t>lolos</a:t>
            </a:r>
            <a:r>
              <a:rPr lang="en-US" sz="2400" dirty="0" smtClean="0"/>
              <a:t> </a:t>
            </a:r>
            <a:r>
              <a:rPr lang="en-US" sz="2400" dirty="0" err="1" smtClean="0"/>
              <a:t>ke</a:t>
            </a:r>
            <a:r>
              <a:rPr lang="en-US" sz="2400" dirty="0" smtClean="0"/>
              <a:t> </a:t>
            </a:r>
            <a:r>
              <a:rPr lang="en-US" sz="2400" dirty="0" err="1" smtClean="0"/>
              <a:t>babak</a:t>
            </a:r>
            <a:endParaRPr lang="en-US" sz="2400" dirty="0" smtClean="0"/>
          </a:p>
          <a:p>
            <a:pPr lvl="0"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berikutnya</a:t>
            </a:r>
            <a:r>
              <a:rPr lang="en-US" sz="2400" dirty="0" smtClean="0"/>
              <a:t>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diumumkan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endParaRPr lang="en-US" sz="2400" dirty="0" smtClean="0"/>
          </a:p>
          <a:p>
            <a:pPr lvl="0"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setiap</a:t>
            </a:r>
            <a:r>
              <a:rPr lang="en-US" sz="2400" dirty="0" smtClean="0"/>
              <a:t> </a:t>
            </a:r>
            <a:r>
              <a:rPr lang="en-US" sz="2400" dirty="0" err="1" smtClean="0"/>
              <a:t>akhir</a:t>
            </a:r>
            <a:r>
              <a:rPr lang="en-US" sz="2400" dirty="0" smtClean="0"/>
              <a:t> </a:t>
            </a:r>
            <a:r>
              <a:rPr lang="en-US" sz="2400" dirty="0" err="1" smtClean="0"/>
              <a:t>babak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al_re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Design">
      <a:majorFont>
        <a:latin typeface="Arial Black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TS010336792</Template>
  <TotalTime>979</TotalTime>
  <Words>577</Words>
  <Application>Microsoft Office PowerPoint</Application>
  <PresentationFormat>On-screen Show (4:3)</PresentationFormat>
  <Paragraphs>112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global_read</vt:lpstr>
      <vt:lpstr>Technical Meeting HI-LITE 2012</vt:lpstr>
      <vt:lpstr>Attention!</vt:lpstr>
      <vt:lpstr>Mekanisme</vt:lpstr>
      <vt:lpstr>Mekanisme</vt:lpstr>
      <vt:lpstr>Mekanisme</vt:lpstr>
      <vt:lpstr>Kriteria Penilaian</vt:lpstr>
      <vt:lpstr>Penilaian</vt:lpstr>
      <vt:lpstr>Notes (1)</vt:lpstr>
      <vt:lpstr>Notes (2)</vt:lpstr>
      <vt:lpstr>Thanks! Prepare it well and give your best shot  </vt:lpstr>
      <vt:lpstr>Questions and Answers</vt:lpstr>
      <vt:lpstr>Questions and Answers</vt:lpstr>
      <vt:lpstr>Questions and Answers</vt:lpstr>
      <vt:lpstr>Questions and Answers</vt:lpstr>
      <vt:lpstr>NEWEST DEADLINE!</vt:lpstr>
      <vt:lpstr>Don’t hesitate to ask question if you have any :)  CP: 083831320116 – Laksmi  (Sertakan nama dan asal sekolah yaaa)  Yang rajin cek blog kami lho, karena info di-update di situ. www.hilite2012.wordpress.com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Filantropi dan Bantuan Luar Negeri</dc:title>
  <dc:creator>Radityo D.</dc:creator>
  <cp:lastModifiedBy>Wulan</cp:lastModifiedBy>
  <cp:revision>84</cp:revision>
  <dcterms:created xsi:type="dcterms:W3CDTF">2010-09-22T03:25:48Z</dcterms:created>
  <dcterms:modified xsi:type="dcterms:W3CDTF">2012-11-02T09:16:53Z</dcterms:modified>
</cp:coreProperties>
</file>