
<file path=[Content_Types].xml><?xml version="1.0" encoding="utf-8"?>
<Types xmlns="http://schemas.openxmlformats.org/package/2006/content-types"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B398"/>
    <a:srgbClr val="E6AF00"/>
    <a:srgbClr val="00BBFE"/>
    <a:srgbClr val="203864"/>
    <a:srgbClr val="0ABEFE"/>
    <a:srgbClr val="29C7FF"/>
    <a:srgbClr val="FBFAFB"/>
    <a:srgbClr val="FB4B4B"/>
    <a:srgbClr val="0BBD75"/>
    <a:srgbClr val="E2E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05" autoAdjust="0"/>
    <p:restoredTop sz="94660"/>
  </p:normalViewPr>
  <p:slideViewPr>
    <p:cSldViewPr snapToGrid="0" showGuides="1">
      <p:cViewPr>
        <p:scale>
          <a:sx n="33" d="100"/>
          <a:sy n="33" d="100"/>
        </p:scale>
        <p:origin x="1926" y="10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E6E2E-CB9E-4011-AF35-854FE81319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A5C6A4-8C71-4D2F-A2AF-E82D36D8FD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4C020-B798-4B10-A96D-EB4EF6D95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16-Apr-21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89BFE-CED2-4E19-8718-D442A2066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1430D-098D-4ECD-A7EE-02F45D45C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57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A6E5B-4FDF-4FC3-A497-DE9DFA139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E4A333-2FCA-479B-BE04-414E29C6B3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E01BC-8DC6-429A-967C-FDCBAE735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16-Apr-21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E2926-A37D-4642-91BC-834E91935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4B54E-D1F2-40FA-BC47-8027BADFB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26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22DAF7-54C5-406B-820D-8690A22768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98B9A5-8153-4E88-A8E5-AA9100E251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37A3C-746E-428D-8CAF-E46A203D6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16-Apr-21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45420-191E-4E1D-AE58-79FB684A9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2ADFC-1EAE-469C-9DD1-0B8B6A2B1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9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5D403-D10E-49EA-A244-C0D334831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8E36F0-71DF-4A94-8BB5-2011C3894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4BF51-AC10-48A0-B330-B623E945F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16-Apr-21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7AC29-24E9-40DF-8BA1-331749264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5DC96-3B07-4CD1-B538-B05FA3B7A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88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BA416-69E1-49E6-A819-D339C72F6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A3A43C-5AC9-46D7-AACB-65ED8F0324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17EC6-39BB-4AD8-9C3B-BCDB4BEB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16-Apr-21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A1C760-EF2B-41E0-A20F-3557907F5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8C6D5-0383-466A-B503-54086F236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9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680A2-663F-488E-9C37-103D3F230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4A0F7-756E-4D7D-8F2F-FCE7B4B7FE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939017-4AD2-4ACB-A7EC-5582A09BF5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D39F5-9D38-4635-8946-9DB56A0AE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16-Apr-21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72A9DB-96AE-4154-BD0F-38BC95C89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F100A5-7D28-48CE-8D20-0B052BDB1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001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FC54A-3455-448B-9CF1-669E38658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56ABD-5940-44B1-9C7F-4AB68101D0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417BCD-61C9-4821-A56C-2FAA7547D4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B0FC63-541B-4AA9-B159-3CEC58C0E6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688CF1-4331-48D7-B9EA-26237E4F23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C44E4F-896A-47CF-91F9-9989E437E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16-Apr-21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10F7F9-34E0-4D7E-830B-BD2AD7298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B9A5B7-9F9F-48AE-A775-B0F1F23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59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4FE31-7203-4DAB-8D50-7EAD758E9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F48479-AD56-42EF-ADF9-42D84645B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16-Apr-21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921652-6A0E-4765-8BC5-459AF61AA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9C5C00-CD10-4152-972E-9AAC50E4A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14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B8D964-CA95-4E26-8C4A-4871F7E02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16-Apr-21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C3BCA2-F7E0-4EFA-BAF0-FAFF4446C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7172E-A400-40E7-84B7-CFD74043A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42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9E7E6-DBCF-482A-9EE2-962AE2B5E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3DC58-5004-4FCE-A964-1944DFB0E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87ECAC-0232-4AB6-8EDC-43F7D3EDBE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4C8861-177E-48A6-AA78-0B609952B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16-Apr-21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9F756-7F4D-4516-BE33-2776308D1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DE1EE1-74F1-4BAA-ADCD-32EBCEEBA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0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3BD43-ED8C-4505-A9FD-03ADA62B3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BD51FC-63D6-46FA-89C5-C8AC3F7145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99D2D9-F53D-4962-9615-435E415B25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0BC40E-4205-468D-98BB-57D61F20D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16-Apr-21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D02994-4174-4FD0-A8F8-E8334E7BC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D941DB-6374-4C63-8B9D-12B0005CE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32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8B8202-636E-4A21-A1A3-598F4CD8C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B301C-6F2A-4F6D-B8FF-61679A0ADE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FE2B3-5CF8-4037-AB19-B457838D60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87554-424F-40FB-87CE-F8AB1BD9E5CA}" type="datetimeFigureOut">
              <a:rPr lang="en-US" smtClean="0"/>
              <a:t>16-Apr-21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6B64C-377A-4401-B735-F8CF279695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BE3BC-8B56-43E9-B454-43FBB43CCB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738286C1-63DA-4E65-A2BE-1DA84338041B}"/>
              </a:ext>
            </a:extLst>
          </p:cNvPr>
          <p:cNvSpPr txBox="1"/>
          <p:nvPr/>
        </p:nvSpPr>
        <p:spPr>
          <a:xfrm>
            <a:off x="3956632" y="3790950"/>
            <a:ext cx="42787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300" dirty="0">
                <a:solidFill>
                  <a:schemeClr val="tx2">
                    <a:lumMod val="75000"/>
                  </a:schemeClr>
                </a:solidFill>
                <a:effectLst>
                  <a:outerShdw blurRad="50800" dist="127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Eastman Alternate Trial Heavy" panose="00000A00000000000000" pitchFamily="50" charset="0"/>
              </a:rPr>
              <a:t>YOUR BRAND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225784B-597B-4574-BE94-449C024588F5}"/>
              </a:ext>
            </a:extLst>
          </p:cNvPr>
          <p:cNvGrpSpPr/>
          <p:nvPr/>
        </p:nvGrpSpPr>
        <p:grpSpPr>
          <a:xfrm>
            <a:off x="5229225" y="2057400"/>
            <a:ext cx="1733550" cy="1733550"/>
            <a:chOff x="5229225" y="2057400"/>
            <a:chExt cx="1733550" cy="173355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613D5C2-C256-4DB1-9DCA-3B3BF5A7FBEB}"/>
                </a:ext>
              </a:extLst>
            </p:cNvPr>
            <p:cNvSpPr/>
            <p:nvPr/>
          </p:nvSpPr>
          <p:spPr>
            <a:xfrm>
              <a:off x="5229225" y="2057400"/>
              <a:ext cx="1733550" cy="1733550"/>
            </a:xfrm>
            <a:prstGeom prst="ellipse">
              <a:avLst/>
            </a:prstGeom>
            <a:solidFill>
              <a:srgbClr val="41B398"/>
            </a:solidFill>
            <a:ln>
              <a:noFill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Graphic 11" descr="Planet">
              <a:extLst>
                <a:ext uri="{FF2B5EF4-FFF2-40B4-BE49-F238E27FC236}">
                  <a16:creationId xmlns:a16="http://schemas.microsoft.com/office/drawing/2014/main" id="{734C53A2-772D-4D75-BD90-9421EFC41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312078" y="2140253"/>
              <a:ext cx="1567844" cy="1567844"/>
            </a:xfrm>
            <a:prstGeom prst="rect">
              <a:avLst/>
            </a:prstGeom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DE0E4CF-E978-4A04-9CCA-AC194B27D9F1}"/>
              </a:ext>
            </a:extLst>
          </p:cNvPr>
          <p:cNvGrpSpPr/>
          <p:nvPr/>
        </p:nvGrpSpPr>
        <p:grpSpPr>
          <a:xfrm>
            <a:off x="3200400" y="4059936"/>
            <a:ext cx="5778500" cy="3389252"/>
            <a:chOff x="3200400" y="4059936"/>
            <a:chExt cx="5778500" cy="338925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E58EF3E-3C30-40D9-B775-B7071E80D8F9}"/>
                </a:ext>
              </a:extLst>
            </p:cNvPr>
            <p:cNvSpPr/>
            <p:nvPr/>
          </p:nvSpPr>
          <p:spPr>
            <a:xfrm>
              <a:off x="3200400" y="4059936"/>
              <a:ext cx="5778500" cy="338454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70000">
                  <a:srgbClr val="F2F2F2"/>
                </a:gs>
                <a:gs pos="39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1905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8ABF93-9D90-45FA-B988-FCD27CAC8166}"/>
                </a:ext>
              </a:extLst>
            </p:cNvPr>
            <p:cNvSpPr/>
            <p:nvPr/>
          </p:nvSpPr>
          <p:spPr>
            <a:xfrm>
              <a:off x="3200400" y="4064640"/>
              <a:ext cx="5778500" cy="338454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59156B1-466E-47BB-9753-1D473F114FB0}"/>
                </a:ext>
              </a:extLst>
            </p:cNvPr>
            <p:cNvCxnSpPr>
              <a:cxnSpLocks/>
            </p:cNvCxnSpPr>
            <p:nvPr/>
          </p:nvCxnSpPr>
          <p:spPr>
            <a:xfrm>
              <a:off x="3311171" y="4059936"/>
              <a:ext cx="5569658" cy="0"/>
            </a:xfrm>
            <a:prstGeom prst="line">
              <a:avLst/>
            </a:prstGeom>
            <a:ln w="381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AC0C38F9-B001-43B5-BEE1-3344A03A6DD7}"/>
              </a:ext>
            </a:extLst>
          </p:cNvPr>
          <p:cNvSpPr/>
          <p:nvPr/>
        </p:nvSpPr>
        <p:spPr>
          <a:xfrm>
            <a:off x="2009252" y="4214622"/>
            <a:ext cx="7937500" cy="338454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CF9A26-BF71-44D7-8D4C-A40E5E963A1A}"/>
              </a:ext>
            </a:extLst>
          </p:cNvPr>
          <p:cNvSpPr txBox="1"/>
          <p:nvPr/>
        </p:nvSpPr>
        <p:spPr>
          <a:xfrm>
            <a:off x="4128152" y="4273912"/>
            <a:ext cx="393569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b="1" spc="400" dirty="0">
                <a:solidFill>
                  <a:srgbClr val="41B3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LOREM IPSUM DOLOR SIT AMET</a:t>
            </a:r>
          </a:p>
        </p:txBody>
      </p:sp>
      <p:sp>
        <p:nvSpPr>
          <p:cNvPr id="17" name="TRANSITION">
            <a:extLst>
              <a:ext uri="{FF2B5EF4-FFF2-40B4-BE49-F238E27FC236}">
                <a16:creationId xmlns:a16="http://schemas.microsoft.com/office/drawing/2014/main" id="{E6376EAE-5E27-49BA-BC7C-B4E8236A2A8E}"/>
              </a:ext>
            </a:extLst>
          </p:cNvPr>
          <p:cNvSpPr/>
          <p:nvPr/>
        </p:nvSpPr>
        <p:spPr>
          <a:xfrm>
            <a:off x="-1143000" y="-648929"/>
            <a:ext cx="14478000" cy="8155858"/>
          </a:xfrm>
          <a:prstGeom prst="rect">
            <a:avLst/>
          </a:prstGeom>
          <a:solidFill>
            <a:srgbClr val="41B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RANSITION">
            <a:extLst>
              <a:ext uri="{FF2B5EF4-FFF2-40B4-BE49-F238E27FC236}">
                <a16:creationId xmlns:a16="http://schemas.microsoft.com/office/drawing/2014/main" id="{25748EC2-5821-4A26-89B0-A4E956548CEA}"/>
              </a:ext>
            </a:extLst>
          </p:cNvPr>
          <p:cNvSpPr/>
          <p:nvPr/>
        </p:nvSpPr>
        <p:spPr>
          <a:xfrm>
            <a:off x="-1143000" y="0"/>
            <a:ext cx="14478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MUSIC">
            <a:hlinkClick r:id="" action="ppaction://media"/>
            <a:extLst>
              <a:ext uri="{FF2B5EF4-FFF2-40B4-BE49-F238E27FC236}">
                <a16:creationId xmlns:a16="http://schemas.microsoft.com/office/drawing/2014/main" id="{DF8F3B22-ED01-4738-A6A8-4D6EDAA5741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836" end="1899.625"/>
                  <p14:fade out="250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3470685" y="6883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4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.09815 L 8.33333E-7 1.11111E-6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907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" fill="hold"/>
                                        <p:tgtEl>
                                          <p:spTgt spid="4"/>
                                        </p:tgtEl>
                                      </p:cBhvr>
                                      <p:by x="1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20"/>
                                  </p:stCondLst>
                                  <p:childTnLst>
                                    <p:animScale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9999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0.09815 L -4.58333E-6 -2.59259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90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" fill="hold"/>
                                        <p:tgtEl>
                                          <p:spTgt spid="1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42" presetClass="path" presetSubtype="0" accel="33333" decel="58667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1.11111E-6 L 0 0.01204 " pathEditMode="relative" rAng="0" ptsTypes="AA">
                                      <p:cBhvr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0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34667" decel="58667" autoRev="1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8.33333E-7 1.11111E-6 L 0.00052 0.01458 " pathEditMode="relative" rAng="0" ptsTypes="AA">
                                      <p:cBhvr>
                                        <p:cTn id="30" dur="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71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8.33333E-7 1.11111E-6 L 8.33333E-7 0.41667 " pathEditMode="relative" rAng="0" ptsTypes="AA">
                                      <p:cBhvr>
                                        <p:cTn id="3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83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" presetClass="emph" presetSubtype="0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34" dur="125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5159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58333E-6 -2.59259E-6 L 0.04089 0.12616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629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" presetClass="entr" presetSubtype="1" decel="10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decel="10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559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5" grpId="0"/>
      <p:bldP spid="8" grpId="0" animBg="1"/>
      <p:bldP spid="8" grpId="1" animBg="1"/>
      <p:bldP spid="8" grpId="2" animBg="1"/>
      <p:bldP spid="16" grpId="0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D4205-7CA6-4129-8B10-372A4223E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E6DB1-8B0F-45B7-B8F2-1DCEA1A70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45123"/>
      </p:ext>
    </p:extLst>
  </p:cSld>
  <p:clrMapOvr>
    <a:masterClrMapping/>
  </p:clrMapOvr>
  <p:transition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7</Words>
  <Application>Microsoft Office PowerPoint</Application>
  <PresentationFormat>Widescreen</PresentationFormat>
  <Paragraphs>2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Eastman Alternate Trial Heavy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55</cp:revision>
  <dcterms:created xsi:type="dcterms:W3CDTF">2021-04-13T06:47:22Z</dcterms:created>
  <dcterms:modified xsi:type="dcterms:W3CDTF">2021-04-16T07:15:59Z</dcterms:modified>
</cp:coreProperties>
</file>