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2" r:id="rId1"/>
  </p:sldMasterIdLst>
  <p:sldIdLst>
    <p:sldId id="256" r:id="rId2"/>
    <p:sldId id="278"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9" r:id="rId2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556" autoAdjust="0"/>
    <p:restoredTop sz="96055" autoAdjust="0"/>
  </p:normalViewPr>
  <p:slideViewPr>
    <p:cSldViewPr>
      <p:cViewPr>
        <p:scale>
          <a:sx n="75" d="100"/>
          <a:sy n="75" d="100"/>
        </p:scale>
        <p:origin x="-744" y="-18"/>
      </p:cViewPr>
      <p:guideLst>
        <p:guide orient="horz" pos="2160"/>
        <p:guide pos="2880"/>
      </p:guideLst>
    </p:cSldViewPr>
  </p:slideViewPr>
  <p:outlineViewPr>
    <p:cViewPr>
      <p:scale>
        <a:sx n="33" d="100"/>
        <a:sy n="33" d="100"/>
      </p:scale>
      <p:origin x="0" y="846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7.png"/></Relationships>
</file>

<file path=ppt/diagrams/_rels/data3.xml.rels><?xml version="1.0" encoding="UTF-8" standalone="yes"?>
<Relationships xmlns="http://schemas.openxmlformats.org/package/2006/relationships"><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524F75-B739-4F06-BD31-AEEDE179F7A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r-FR"/>
        </a:p>
      </dgm:t>
    </dgm:pt>
    <dgm:pt modelId="{7F5FCDDF-6BCE-4907-A21A-BAF6235AA081}">
      <dgm:prSet phldrT="[Texte]" custT="1"/>
      <dgm:spPr>
        <a:solidFill>
          <a:schemeClr val="tx2"/>
        </a:solidFill>
      </dgm:spPr>
      <dgm:t>
        <a:bodyPr/>
        <a:lstStyle/>
        <a:p>
          <a:r>
            <a:rPr lang="fr-FR" sz="2000" b="1" dirty="0" smtClean="0">
              <a:solidFill>
                <a:srgbClr val="7030A0"/>
              </a:solidFill>
              <a:latin typeface="+mj-lt"/>
            </a:rPr>
            <a:t>4 planètes </a:t>
          </a:r>
          <a:r>
            <a:rPr lang="fr-FR" sz="2400" b="1" dirty="0" smtClean="0">
              <a:solidFill>
                <a:srgbClr val="7030A0"/>
              </a:solidFill>
              <a:latin typeface="+mj-lt"/>
            </a:rPr>
            <a:t>Rocheuses</a:t>
          </a:r>
          <a:r>
            <a:rPr lang="fr-FR" sz="2000" b="1" dirty="0" smtClean="0">
              <a:solidFill>
                <a:srgbClr val="7030A0"/>
              </a:solidFill>
              <a:latin typeface="+mj-lt"/>
            </a:rPr>
            <a:t> (telluriques)</a:t>
          </a:r>
          <a:endParaRPr lang="fr-FR" sz="2000" b="1" dirty="0">
            <a:solidFill>
              <a:srgbClr val="7030A0"/>
            </a:solidFill>
            <a:latin typeface="+mj-lt"/>
          </a:endParaRPr>
        </a:p>
      </dgm:t>
    </dgm:pt>
    <dgm:pt modelId="{18913B84-4775-43B7-9234-ED533AA84AEF}" type="parTrans" cxnId="{F86B3884-5D0A-49F9-88F0-33E27C08FF6A}">
      <dgm:prSet/>
      <dgm:spPr/>
      <dgm:t>
        <a:bodyPr/>
        <a:lstStyle/>
        <a:p>
          <a:endParaRPr lang="fr-FR"/>
        </a:p>
      </dgm:t>
    </dgm:pt>
    <dgm:pt modelId="{166BC6A2-4E51-4A15-91EC-C30A3FC5B802}" type="sibTrans" cxnId="{F86B3884-5D0A-49F9-88F0-33E27C08FF6A}">
      <dgm:prSet/>
      <dgm:spPr/>
      <dgm:t>
        <a:bodyPr/>
        <a:lstStyle/>
        <a:p>
          <a:endParaRPr lang="fr-FR"/>
        </a:p>
      </dgm:t>
    </dgm:pt>
    <dgm:pt modelId="{4B19A1EF-DD7A-41F4-AF24-E19631B58DD9}">
      <dgm:prSet phldrT="[Texte]"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fr-FR" sz="1800" b="1" dirty="0" smtClean="0">
              <a:solidFill>
                <a:srgbClr val="FF0000"/>
              </a:solidFill>
            </a:rPr>
            <a:t>Mercure </a:t>
          </a:r>
          <a:endParaRPr lang="fr-FR" sz="1800" b="1" dirty="0">
            <a:solidFill>
              <a:srgbClr val="FF0000"/>
            </a:solidFill>
          </a:endParaRPr>
        </a:p>
      </dgm:t>
    </dgm:pt>
    <dgm:pt modelId="{9FE22D71-BA32-46DD-82E3-90CB86C631C4}" type="parTrans" cxnId="{1422ABD2-D495-4BDC-9FC2-B8ADD0E68143}">
      <dgm:prSet/>
      <dgm:spPr/>
      <dgm:t>
        <a:bodyPr/>
        <a:lstStyle/>
        <a:p>
          <a:endParaRPr lang="fr-FR"/>
        </a:p>
      </dgm:t>
    </dgm:pt>
    <dgm:pt modelId="{24CAB0EF-C1F4-4E14-92BF-733F68683D60}" type="sibTrans" cxnId="{1422ABD2-D495-4BDC-9FC2-B8ADD0E68143}">
      <dgm:prSet/>
      <dgm:spPr/>
      <dgm:t>
        <a:bodyPr/>
        <a:lstStyle/>
        <a:p>
          <a:endParaRPr lang="fr-FR"/>
        </a:p>
      </dgm:t>
    </dgm:pt>
    <dgm:pt modelId="{2B08590D-BBA7-49D0-95ED-91C56F2167CB}">
      <dgm:prSet phldrT="[Texte]"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fr-FR" sz="1800" b="1" dirty="0" smtClean="0">
              <a:solidFill>
                <a:srgbClr val="FF0000"/>
              </a:solidFill>
            </a:rPr>
            <a:t>Venus</a:t>
          </a:r>
          <a:endParaRPr lang="fr-FR" sz="1800" b="1" dirty="0">
            <a:solidFill>
              <a:srgbClr val="FF0000"/>
            </a:solidFill>
          </a:endParaRPr>
        </a:p>
      </dgm:t>
    </dgm:pt>
    <dgm:pt modelId="{492AE501-1C24-4EBB-A135-2B1FC691E1DD}" type="parTrans" cxnId="{34294F2B-4BCB-47D5-870D-1FB7C6978651}">
      <dgm:prSet/>
      <dgm:spPr/>
      <dgm:t>
        <a:bodyPr/>
        <a:lstStyle/>
        <a:p>
          <a:endParaRPr lang="fr-FR"/>
        </a:p>
      </dgm:t>
    </dgm:pt>
    <dgm:pt modelId="{DFA6BC22-EEF0-46A1-A3BA-F0183D79FB17}" type="sibTrans" cxnId="{34294F2B-4BCB-47D5-870D-1FB7C6978651}">
      <dgm:prSet/>
      <dgm:spPr/>
      <dgm:t>
        <a:bodyPr/>
        <a:lstStyle/>
        <a:p>
          <a:endParaRPr lang="fr-FR"/>
        </a:p>
      </dgm:t>
    </dgm:pt>
    <dgm:pt modelId="{1ECADC41-DE9A-4A3D-AA06-31ADF1E1AC6D}">
      <dgm:prSet phldrT="[Texte]" custT="1"/>
      <dgm:spPr>
        <a:solidFill>
          <a:schemeClr val="accent6">
            <a:lumMod val="75000"/>
          </a:schemeClr>
        </a:solidFill>
      </dgm:spPr>
      <dgm:t>
        <a:bodyPr/>
        <a:lstStyle/>
        <a:p>
          <a:r>
            <a:rPr lang="fr-FR" sz="2000" b="1" dirty="0" smtClean="0">
              <a:solidFill>
                <a:srgbClr val="7030A0"/>
              </a:solidFill>
            </a:rPr>
            <a:t>4 planètes gazeuses (joviennes)</a:t>
          </a:r>
          <a:endParaRPr lang="fr-FR" sz="2000" b="1" dirty="0">
            <a:solidFill>
              <a:srgbClr val="7030A0"/>
            </a:solidFill>
          </a:endParaRPr>
        </a:p>
      </dgm:t>
    </dgm:pt>
    <dgm:pt modelId="{7CF761F2-C93B-44D6-8565-B963BE6D5CD5}" type="parTrans" cxnId="{2D20C6E2-1981-4E28-AC6D-18C1BF7E4C45}">
      <dgm:prSet/>
      <dgm:spPr/>
      <dgm:t>
        <a:bodyPr/>
        <a:lstStyle/>
        <a:p>
          <a:endParaRPr lang="fr-FR"/>
        </a:p>
      </dgm:t>
    </dgm:pt>
    <dgm:pt modelId="{B389BC08-2607-4BA3-A77F-56DA69BE2BC2}" type="sibTrans" cxnId="{2D20C6E2-1981-4E28-AC6D-18C1BF7E4C45}">
      <dgm:prSet/>
      <dgm:spPr/>
      <dgm:t>
        <a:bodyPr/>
        <a:lstStyle/>
        <a:p>
          <a:endParaRPr lang="fr-FR"/>
        </a:p>
      </dgm:t>
    </dgm:pt>
    <dgm:pt modelId="{F92E3486-378D-45DF-A157-C61743A82195}">
      <dgm:prSet phldrT="[Texte]" custT="1"/>
      <dgm:spPr>
        <a:solidFill>
          <a:srgbClr val="FFFF00">
            <a:alpha val="90000"/>
          </a:srgbClr>
        </a:solidFill>
      </dgm:spPr>
      <dgm:t>
        <a:bodyPr/>
        <a:lstStyle/>
        <a:p>
          <a:r>
            <a:rPr lang="fr-FR" sz="1800" b="1" dirty="0" smtClean="0">
              <a:solidFill>
                <a:schemeClr val="accent2">
                  <a:lumMod val="50000"/>
                </a:schemeClr>
              </a:solidFill>
            </a:rPr>
            <a:t>Jupiter</a:t>
          </a:r>
          <a:endParaRPr lang="fr-FR" sz="1800" b="1" dirty="0">
            <a:solidFill>
              <a:schemeClr val="accent2">
                <a:lumMod val="50000"/>
              </a:schemeClr>
            </a:solidFill>
          </a:endParaRPr>
        </a:p>
      </dgm:t>
    </dgm:pt>
    <dgm:pt modelId="{FBA26686-D455-4448-A2E1-042EA2531857}" type="parTrans" cxnId="{22FBF0C7-E854-4509-9B3A-6F188C258458}">
      <dgm:prSet/>
      <dgm:spPr/>
      <dgm:t>
        <a:bodyPr/>
        <a:lstStyle/>
        <a:p>
          <a:endParaRPr lang="fr-FR"/>
        </a:p>
      </dgm:t>
    </dgm:pt>
    <dgm:pt modelId="{353994D5-E837-45D5-B17D-5BAB1229BB42}" type="sibTrans" cxnId="{22FBF0C7-E854-4509-9B3A-6F188C258458}">
      <dgm:prSet/>
      <dgm:spPr/>
      <dgm:t>
        <a:bodyPr/>
        <a:lstStyle/>
        <a:p>
          <a:endParaRPr lang="fr-FR"/>
        </a:p>
      </dgm:t>
    </dgm:pt>
    <dgm:pt modelId="{40C50BDC-CB64-4F16-A0E7-2702F2929AB8}">
      <dgm:prSet phldrT="[Texte]" custT="1"/>
      <dgm:spPr>
        <a:solidFill>
          <a:srgbClr val="FFC000"/>
        </a:solidFill>
      </dgm:spPr>
      <dgm:t>
        <a:bodyPr/>
        <a:lstStyle/>
        <a:p>
          <a:r>
            <a:rPr lang="fr-FR" sz="2000" b="1" dirty="0" smtClean="0">
              <a:solidFill>
                <a:srgbClr val="7030A0"/>
              </a:solidFill>
            </a:rPr>
            <a:t>un petit corps glacé de la taille de la Lune</a:t>
          </a:r>
          <a:endParaRPr lang="fr-FR" sz="1800" b="1" dirty="0"/>
        </a:p>
      </dgm:t>
    </dgm:pt>
    <dgm:pt modelId="{3FEA8AC9-DFC3-4B03-A3DB-5DBC2A40ED90}" type="parTrans" cxnId="{E91C1EDB-7C8F-42E9-B12A-B7C769A1143A}">
      <dgm:prSet/>
      <dgm:spPr/>
      <dgm:t>
        <a:bodyPr/>
        <a:lstStyle/>
        <a:p>
          <a:endParaRPr lang="fr-FR"/>
        </a:p>
      </dgm:t>
    </dgm:pt>
    <dgm:pt modelId="{FB24E17A-A37A-4C2C-BD9F-90E955E1B438}" type="sibTrans" cxnId="{E91C1EDB-7C8F-42E9-B12A-B7C769A1143A}">
      <dgm:prSet/>
      <dgm:spPr/>
      <dgm:t>
        <a:bodyPr/>
        <a:lstStyle/>
        <a:p>
          <a:endParaRPr lang="fr-FR"/>
        </a:p>
      </dgm:t>
    </dgm:pt>
    <dgm:pt modelId="{B9D6DEF5-0E21-4004-A821-D6EBC941B2C6}">
      <dgm:prSet phldrT="[Texte]" custT="1"/>
      <dgm:spPr>
        <a:solidFill>
          <a:schemeClr val="accent3">
            <a:lumMod val="65000"/>
            <a:alpha val="90000"/>
          </a:schemeClr>
        </a:solidFill>
      </dgm:spPr>
      <dgm:t>
        <a:bodyPr/>
        <a:lstStyle/>
        <a:p>
          <a:r>
            <a:rPr lang="fr-FR" sz="2000" b="1" dirty="0" smtClean="0">
              <a:solidFill>
                <a:srgbClr val="0070C0"/>
              </a:solidFill>
            </a:rPr>
            <a:t>Pluton</a:t>
          </a:r>
          <a:endParaRPr lang="fr-FR" sz="2000" b="1" dirty="0">
            <a:solidFill>
              <a:srgbClr val="0070C0"/>
            </a:solidFill>
          </a:endParaRPr>
        </a:p>
      </dgm:t>
    </dgm:pt>
    <dgm:pt modelId="{8346D2A5-8373-48F0-81C2-78113C28446F}" type="parTrans" cxnId="{694A95C5-2236-4762-8F56-631E5D7435E1}">
      <dgm:prSet/>
      <dgm:spPr/>
      <dgm:t>
        <a:bodyPr/>
        <a:lstStyle/>
        <a:p>
          <a:endParaRPr lang="fr-FR"/>
        </a:p>
      </dgm:t>
    </dgm:pt>
    <dgm:pt modelId="{F14ECFFC-7F7F-43C6-B1EA-F8D73B59DFE2}" type="sibTrans" cxnId="{694A95C5-2236-4762-8F56-631E5D7435E1}">
      <dgm:prSet/>
      <dgm:spPr/>
      <dgm:t>
        <a:bodyPr/>
        <a:lstStyle/>
        <a:p>
          <a:endParaRPr lang="fr-FR"/>
        </a:p>
      </dgm:t>
    </dgm:pt>
    <dgm:pt modelId="{2598BE6E-F92F-49A3-A198-BDE1F0D0B04D}">
      <dgm:prSet phldrT="[Texte]"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fr-FR" sz="1800" b="1" dirty="0" smtClean="0">
              <a:solidFill>
                <a:srgbClr val="FF0000"/>
              </a:solidFill>
            </a:rPr>
            <a:t>La terre </a:t>
          </a:r>
          <a:endParaRPr lang="fr-FR" sz="1800" b="1" dirty="0">
            <a:solidFill>
              <a:srgbClr val="FF0000"/>
            </a:solidFill>
          </a:endParaRPr>
        </a:p>
      </dgm:t>
    </dgm:pt>
    <dgm:pt modelId="{4D41BAB7-F421-48AC-B795-A2FD511DCA88}" type="parTrans" cxnId="{6F7DA60D-B1A3-4EEA-B304-FADD4B346DB5}">
      <dgm:prSet/>
      <dgm:spPr/>
      <dgm:t>
        <a:bodyPr/>
        <a:lstStyle/>
        <a:p>
          <a:endParaRPr lang="fr-FR"/>
        </a:p>
      </dgm:t>
    </dgm:pt>
    <dgm:pt modelId="{934D1761-A49E-4308-9B9C-43CA96266362}" type="sibTrans" cxnId="{6F7DA60D-B1A3-4EEA-B304-FADD4B346DB5}">
      <dgm:prSet/>
      <dgm:spPr/>
      <dgm:t>
        <a:bodyPr/>
        <a:lstStyle/>
        <a:p>
          <a:endParaRPr lang="fr-FR"/>
        </a:p>
      </dgm:t>
    </dgm:pt>
    <dgm:pt modelId="{E9060285-5720-4EC3-BC31-21263D3F09B9}">
      <dgm:prSet phldrT="[Texte]"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fr-FR" sz="1800" b="1" dirty="0" smtClean="0">
              <a:solidFill>
                <a:srgbClr val="FF0000"/>
              </a:solidFill>
            </a:rPr>
            <a:t>mars</a:t>
          </a:r>
          <a:endParaRPr lang="fr-FR" sz="1800" b="1" dirty="0">
            <a:solidFill>
              <a:srgbClr val="FF0000"/>
            </a:solidFill>
          </a:endParaRPr>
        </a:p>
      </dgm:t>
    </dgm:pt>
    <dgm:pt modelId="{DE59958E-5CFF-4E2B-BA5F-20E48EE99D5D}" type="parTrans" cxnId="{777E808E-0736-4CDB-9E98-AC601165BC8F}">
      <dgm:prSet/>
      <dgm:spPr/>
      <dgm:t>
        <a:bodyPr/>
        <a:lstStyle/>
        <a:p>
          <a:endParaRPr lang="fr-FR"/>
        </a:p>
      </dgm:t>
    </dgm:pt>
    <dgm:pt modelId="{3122C38C-97DD-4C46-81A8-AEFD9686AF95}" type="sibTrans" cxnId="{777E808E-0736-4CDB-9E98-AC601165BC8F}">
      <dgm:prSet/>
      <dgm:spPr/>
      <dgm:t>
        <a:bodyPr/>
        <a:lstStyle/>
        <a:p>
          <a:endParaRPr lang="fr-FR"/>
        </a:p>
      </dgm:t>
    </dgm:pt>
    <dgm:pt modelId="{551AEAA5-E005-4599-96DE-E8D40AB43C23}">
      <dgm:prSet custT="1"/>
      <dgm:spPr>
        <a:solidFill>
          <a:srgbClr val="FFFF00">
            <a:alpha val="90000"/>
          </a:srgbClr>
        </a:solidFill>
      </dgm:spPr>
      <dgm:t>
        <a:bodyPr/>
        <a:lstStyle/>
        <a:p>
          <a:r>
            <a:rPr lang="fr-FR" sz="1800" b="1" dirty="0" smtClean="0">
              <a:solidFill>
                <a:schemeClr val="accent2">
                  <a:lumMod val="50000"/>
                </a:schemeClr>
              </a:solidFill>
            </a:rPr>
            <a:t>Saturne</a:t>
          </a:r>
          <a:endParaRPr lang="fr-FR" sz="1800" b="1" dirty="0">
            <a:solidFill>
              <a:schemeClr val="accent2">
                <a:lumMod val="50000"/>
              </a:schemeClr>
            </a:solidFill>
          </a:endParaRPr>
        </a:p>
      </dgm:t>
    </dgm:pt>
    <dgm:pt modelId="{A5E66E8F-567F-4E93-832F-5AB251D59734}" type="parTrans" cxnId="{572B3A6D-80C2-4454-99A7-1ED2CAAD9629}">
      <dgm:prSet/>
      <dgm:spPr/>
      <dgm:t>
        <a:bodyPr/>
        <a:lstStyle/>
        <a:p>
          <a:endParaRPr lang="fr-FR"/>
        </a:p>
      </dgm:t>
    </dgm:pt>
    <dgm:pt modelId="{5471B91C-8C8D-4CBC-B265-17C69594F87A}" type="sibTrans" cxnId="{572B3A6D-80C2-4454-99A7-1ED2CAAD9629}">
      <dgm:prSet/>
      <dgm:spPr/>
      <dgm:t>
        <a:bodyPr/>
        <a:lstStyle/>
        <a:p>
          <a:endParaRPr lang="fr-FR"/>
        </a:p>
      </dgm:t>
    </dgm:pt>
    <dgm:pt modelId="{63B3DEB5-7193-4477-A0D5-C2DB34F151D9}">
      <dgm:prSet custT="1"/>
      <dgm:spPr>
        <a:solidFill>
          <a:srgbClr val="FFFF00">
            <a:alpha val="90000"/>
          </a:srgbClr>
        </a:solidFill>
      </dgm:spPr>
      <dgm:t>
        <a:bodyPr/>
        <a:lstStyle/>
        <a:p>
          <a:r>
            <a:rPr lang="fr-FR" sz="1800" b="1" smtClean="0">
              <a:solidFill>
                <a:schemeClr val="accent2">
                  <a:lumMod val="50000"/>
                </a:schemeClr>
              </a:solidFill>
            </a:rPr>
            <a:t>Uranus </a:t>
          </a:r>
          <a:endParaRPr lang="fr-FR" sz="1800" b="1">
            <a:solidFill>
              <a:schemeClr val="accent2">
                <a:lumMod val="50000"/>
              </a:schemeClr>
            </a:solidFill>
          </a:endParaRPr>
        </a:p>
      </dgm:t>
    </dgm:pt>
    <dgm:pt modelId="{B4F04EE5-E6B7-4F85-8B70-107357D58926}" type="parTrans" cxnId="{906E2AB9-4B52-4F14-A096-5B9A275A2BB4}">
      <dgm:prSet/>
      <dgm:spPr/>
      <dgm:t>
        <a:bodyPr/>
        <a:lstStyle/>
        <a:p>
          <a:endParaRPr lang="fr-FR"/>
        </a:p>
      </dgm:t>
    </dgm:pt>
    <dgm:pt modelId="{F1C9BF1D-BC0D-4D7B-83F1-5AF0BAD6FF6C}" type="sibTrans" cxnId="{906E2AB9-4B52-4F14-A096-5B9A275A2BB4}">
      <dgm:prSet/>
      <dgm:spPr/>
      <dgm:t>
        <a:bodyPr/>
        <a:lstStyle/>
        <a:p>
          <a:endParaRPr lang="fr-FR"/>
        </a:p>
      </dgm:t>
    </dgm:pt>
    <dgm:pt modelId="{7F77CC76-C3DF-42BF-987F-4F4CBD58AF68}">
      <dgm:prSet custT="1"/>
      <dgm:spPr>
        <a:solidFill>
          <a:srgbClr val="FFFF00">
            <a:alpha val="90000"/>
          </a:srgbClr>
        </a:solidFill>
      </dgm:spPr>
      <dgm:t>
        <a:bodyPr/>
        <a:lstStyle/>
        <a:p>
          <a:r>
            <a:rPr lang="fr-FR" sz="1800" b="1" dirty="0" smtClean="0">
              <a:solidFill>
                <a:schemeClr val="accent2">
                  <a:lumMod val="50000"/>
                </a:schemeClr>
              </a:solidFill>
            </a:rPr>
            <a:t>Neptune</a:t>
          </a:r>
          <a:endParaRPr lang="fr-FR" sz="1800" b="1" dirty="0">
            <a:solidFill>
              <a:schemeClr val="accent2">
                <a:lumMod val="50000"/>
              </a:schemeClr>
            </a:solidFill>
          </a:endParaRPr>
        </a:p>
      </dgm:t>
    </dgm:pt>
    <dgm:pt modelId="{6B836E3F-F5E7-4BC3-BBF7-CAF6CFE3EE99}" type="parTrans" cxnId="{B36AE2F4-987B-45FB-85DF-DC6687864B56}">
      <dgm:prSet/>
      <dgm:spPr/>
      <dgm:t>
        <a:bodyPr/>
        <a:lstStyle/>
        <a:p>
          <a:endParaRPr lang="fr-FR"/>
        </a:p>
      </dgm:t>
    </dgm:pt>
    <dgm:pt modelId="{DA09433D-2936-428F-9586-C6D4295E5FE9}" type="sibTrans" cxnId="{B36AE2F4-987B-45FB-85DF-DC6687864B56}">
      <dgm:prSet/>
      <dgm:spPr/>
      <dgm:t>
        <a:bodyPr/>
        <a:lstStyle/>
        <a:p>
          <a:endParaRPr lang="fr-FR"/>
        </a:p>
      </dgm:t>
    </dgm:pt>
    <dgm:pt modelId="{F7A6F0CC-AE23-4D61-8776-D4131D09AC60}" type="pres">
      <dgm:prSet presAssocID="{7F524F75-B739-4F06-BD31-AEEDE179F7A9}" presName="Name0" presStyleCnt="0">
        <dgm:presLayoutVars>
          <dgm:dir/>
          <dgm:animLvl val="lvl"/>
          <dgm:resizeHandles val="exact"/>
        </dgm:presLayoutVars>
      </dgm:prSet>
      <dgm:spPr/>
      <dgm:t>
        <a:bodyPr/>
        <a:lstStyle/>
        <a:p>
          <a:endParaRPr lang="fr-FR"/>
        </a:p>
      </dgm:t>
    </dgm:pt>
    <dgm:pt modelId="{326AFD89-0314-4822-B57C-4CF963290885}" type="pres">
      <dgm:prSet presAssocID="{7F5FCDDF-6BCE-4907-A21A-BAF6235AA081}" presName="linNode" presStyleCnt="0"/>
      <dgm:spPr/>
    </dgm:pt>
    <dgm:pt modelId="{5B2C25D3-3D6D-49C5-8D90-4EDA64D40396}" type="pres">
      <dgm:prSet presAssocID="{7F5FCDDF-6BCE-4907-A21A-BAF6235AA081}" presName="parentText" presStyleLbl="node1" presStyleIdx="0" presStyleCnt="3">
        <dgm:presLayoutVars>
          <dgm:chMax val="1"/>
          <dgm:bulletEnabled val="1"/>
        </dgm:presLayoutVars>
      </dgm:prSet>
      <dgm:spPr/>
      <dgm:t>
        <a:bodyPr/>
        <a:lstStyle/>
        <a:p>
          <a:endParaRPr lang="fr-FR"/>
        </a:p>
      </dgm:t>
    </dgm:pt>
    <dgm:pt modelId="{669E3389-C938-4532-9DA6-5B7600ABA504}" type="pres">
      <dgm:prSet presAssocID="{7F5FCDDF-6BCE-4907-A21A-BAF6235AA081}" presName="descendantText" presStyleLbl="alignAccFollowNode1" presStyleIdx="0" presStyleCnt="3">
        <dgm:presLayoutVars>
          <dgm:bulletEnabled val="1"/>
        </dgm:presLayoutVars>
      </dgm:prSet>
      <dgm:spPr/>
      <dgm:t>
        <a:bodyPr/>
        <a:lstStyle/>
        <a:p>
          <a:endParaRPr lang="fr-FR"/>
        </a:p>
      </dgm:t>
    </dgm:pt>
    <dgm:pt modelId="{868DA1DC-0107-486B-9560-0EDD2D5644FD}" type="pres">
      <dgm:prSet presAssocID="{166BC6A2-4E51-4A15-91EC-C30A3FC5B802}" presName="sp" presStyleCnt="0"/>
      <dgm:spPr/>
    </dgm:pt>
    <dgm:pt modelId="{5FD7D3C4-6DAE-460A-A0D4-87CE674BAD58}" type="pres">
      <dgm:prSet presAssocID="{1ECADC41-DE9A-4A3D-AA06-31ADF1E1AC6D}" presName="linNode" presStyleCnt="0"/>
      <dgm:spPr/>
    </dgm:pt>
    <dgm:pt modelId="{BC91A77D-949A-4D52-816C-B94C529003DB}" type="pres">
      <dgm:prSet presAssocID="{1ECADC41-DE9A-4A3D-AA06-31ADF1E1AC6D}" presName="parentText" presStyleLbl="node1" presStyleIdx="1" presStyleCnt="3">
        <dgm:presLayoutVars>
          <dgm:chMax val="1"/>
          <dgm:bulletEnabled val="1"/>
        </dgm:presLayoutVars>
      </dgm:prSet>
      <dgm:spPr/>
      <dgm:t>
        <a:bodyPr/>
        <a:lstStyle/>
        <a:p>
          <a:endParaRPr lang="fr-FR"/>
        </a:p>
      </dgm:t>
    </dgm:pt>
    <dgm:pt modelId="{1C8B897E-381B-4CA0-AFA6-CF6AA5AE9386}" type="pres">
      <dgm:prSet presAssocID="{1ECADC41-DE9A-4A3D-AA06-31ADF1E1AC6D}" presName="descendantText" presStyleLbl="alignAccFollowNode1" presStyleIdx="1" presStyleCnt="3">
        <dgm:presLayoutVars>
          <dgm:bulletEnabled val="1"/>
        </dgm:presLayoutVars>
      </dgm:prSet>
      <dgm:spPr/>
      <dgm:t>
        <a:bodyPr/>
        <a:lstStyle/>
        <a:p>
          <a:endParaRPr lang="fr-FR"/>
        </a:p>
      </dgm:t>
    </dgm:pt>
    <dgm:pt modelId="{A95D653B-52D4-4846-AE9A-E2AD050C44E3}" type="pres">
      <dgm:prSet presAssocID="{B389BC08-2607-4BA3-A77F-56DA69BE2BC2}" presName="sp" presStyleCnt="0"/>
      <dgm:spPr/>
    </dgm:pt>
    <dgm:pt modelId="{CC3A40C0-D1E7-4A77-8E63-332DC1BD60D5}" type="pres">
      <dgm:prSet presAssocID="{40C50BDC-CB64-4F16-A0E7-2702F2929AB8}" presName="linNode" presStyleCnt="0"/>
      <dgm:spPr/>
    </dgm:pt>
    <dgm:pt modelId="{2CB180EE-F0CC-4A7B-8007-16C46D02E97B}" type="pres">
      <dgm:prSet presAssocID="{40C50BDC-CB64-4F16-A0E7-2702F2929AB8}" presName="parentText" presStyleLbl="node1" presStyleIdx="2" presStyleCnt="3">
        <dgm:presLayoutVars>
          <dgm:chMax val="1"/>
          <dgm:bulletEnabled val="1"/>
        </dgm:presLayoutVars>
      </dgm:prSet>
      <dgm:spPr/>
      <dgm:t>
        <a:bodyPr/>
        <a:lstStyle/>
        <a:p>
          <a:endParaRPr lang="fr-FR"/>
        </a:p>
      </dgm:t>
    </dgm:pt>
    <dgm:pt modelId="{9556C554-B2DB-4E3C-AC38-D0A264654577}" type="pres">
      <dgm:prSet presAssocID="{40C50BDC-CB64-4F16-A0E7-2702F2929AB8}" presName="descendantText" presStyleLbl="alignAccFollowNode1" presStyleIdx="2" presStyleCnt="3">
        <dgm:presLayoutVars>
          <dgm:bulletEnabled val="1"/>
        </dgm:presLayoutVars>
      </dgm:prSet>
      <dgm:spPr/>
      <dgm:t>
        <a:bodyPr/>
        <a:lstStyle/>
        <a:p>
          <a:endParaRPr lang="fr-FR"/>
        </a:p>
      </dgm:t>
    </dgm:pt>
  </dgm:ptLst>
  <dgm:cxnLst>
    <dgm:cxn modelId="{6F7DA60D-B1A3-4EEA-B304-FADD4B346DB5}" srcId="{7F5FCDDF-6BCE-4907-A21A-BAF6235AA081}" destId="{2598BE6E-F92F-49A3-A198-BDE1F0D0B04D}" srcOrd="2" destOrd="0" parTransId="{4D41BAB7-F421-48AC-B795-A2FD511DCA88}" sibTransId="{934D1761-A49E-4308-9B9C-43CA96266362}"/>
    <dgm:cxn modelId="{7D3F9133-2C9E-42E3-81B9-ED2A07EB25A4}" type="presOf" srcId="{B9D6DEF5-0E21-4004-A821-D6EBC941B2C6}" destId="{9556C554-B2DB-4E3C-AC38-D0A264654577}" srcOrd="0" destOrd="0" presId="urn:microsoft.com/office/officeart/2005/8/layout/vList5"/>
    <dgm:cxn modelId="{04761076-A5DA-4F99-9FF1-D71DB3E3C496}" type="presOf" srcId="{551AEAA5-E005-4599-96DE-E8D40AB43C23}" destId="{1C8B897E-381B-4CA0-AFA6-CF6AA5AE9386}" srcOrd="0" destOrd="1" presId="urn:microsoft.com/office/officeart/2005/8/layout/vList5"/>
    <dgm:cxn modelId="{B63E793A-2590-442E-A70E-D7A83B1CAA2A}" type="presOf" srcId="{2B08590D-BBA7-49D0-95ED-91C56F2167CB}" destId="{669E3389-C938-4532-9DA6-5B7600ABA504}" srcOrd="0" destOrd="1" presId="urn:microsoft.com/office/officeart/2005/8/layout/vList5"/>
    <dgm:cxn modelId="{F78EAD86-F931-457C-966E-E2E71DD80218}" type="presOf" srcId="{7F5FCDDF-6BCE-4907-A21A-BAF6235AA081}" destId="{5B2C25D3-3D6D-49C5-8D90-4EDA64D40396}" srcOrd="0" destOrd="0" presId="urn:microsoft.com/office/officeart/2005/8/layout/vList5"/>
    <dgm:cxn modelId="{D19D5886-11D9-48B4-8F0C-5E53EAF31E61}" type="presOf" srcId="{63B3DEB5-7193-4477-A0D5-C2DB34F151D9}" destId="{1C8B897E-381B-4CA0-AFA6-CF6AA5AE9386}" srcOrd="0" destOrd="2" presId="urn:microsoft.com/office/officeart/2005/8/layout/vList5"/>
    <dgm:cxn modelId="{906E2AB9-4B52-4F14-A096-5B9A275A2BB4}" srcId="{1ECADC41-DE9A-4A3D-AA06-31ADF1E1AC6D}" destId="{63B3DEB5-7193-4477-A0D5-C2DB34F151D9}" srcOrd="2" destOrd="0" parTransId="{B4F04EE5-E6B7-4F85-8B70-107357D58926}" sibTransId="{F1C9BF1D-BC0D-4D7B-83F1-5AF0BAD6FF6C}"/>
    <dgm:cxn modelId="{DED3DCB6-F477-47A8-875F-36B880BE4798}" type="presOf" srcId="{4B19A1EF-DD7A-41F4-AF24-E19631B58DD9}" destId="{669E3389-C938-4532-9DA6-5B7600ABA504}" srcOrd="0" destOrd="0" presId="urn:microsoft.com/office/officeart/2005/8/layout/vList5"/>
    <dgm:cxn modelId="{2D20C6E2-1981-4E28-AC6D-18C1BF7E4C45}" srcId="{7F524F75-B739-4F06-BD31-AEEDE179F7A9}" destId="{1ECADC41-DE9A-4A3D-AA06-31ADF1E1AC6D}" srcOrd="1" destOrd="0" parTransId="{7CF761F2-C93B-44D6-8565-B963BE6D5CD5}" sibTransId="{B389BC08-2607-4BA3-A77F-56DA69BE2BC2}"/>
    <dgm:cxn modelId="{743B48E9-F7E4-4A7F-9FC6-3415BBE4FEBF}" type="presOf" srcId="{2598BE6E-F92F-49A3-A198-BDE1F0D0B04D}" destId="{669E3389-C938-4532-9DA6-5B7600ABA504}" srcOrd="0" destOrd="2" presId="urn:microsoft.com/office/officeart/2005/8/layout/vList5"/>
    <dgm:cxn modelId="{777E808E-0736-4CDB-9E98-AC601165BC8F}" srcId="{7F5FCDDF-6BCE-4907-A21A-BAF6235AA081}" destId="{E9060285-5720-4EC3-BC31-21263D3F09B9}" srcOrd="3" destOrd="0" parTransId="{DE59958E-5CFF-4E2B-BA5F-20E48EE99D5D}" sibTransId="{3122C38C-97DD-4C46-81A8-AEFD9686AF95}"/>
    <dgm:cxn modelId="{51D02BCF-085B-4AFB-B7DA-DCE1B8F29BB1}" type="presOf" srcId="{1ECADC41-DE9A-4A3D-AA06-31ADF1E1AC6D}" destId="{BC91A77D-949A-4D52-816C-B94C529003DB}" srcOrd="0" destOrd="0" presId="urn:microsoft.com/office/officeart/2005/8/layout/vList5"/>
    <dgm:cxn modelId="{B36AE2F4-987B-45FB-85DF-DC6687864B56}" srcId="{1ECADC41-DE9A-4A3D-AA06-31ADF1E1AC6D}" destId="{7F77CC76-C3DF-42BF-987F-4F4CBD58AF68}" srcOrd="3" destOrd="0" parTransId="{6B836E3F-F5E7-4BC3-BBF7-CAF6CFE3EE99}" sibTransId="{DA09433D-2936-428F-9586-C6D4295E5FE9}"/>
    <dgm:cxn modelId="{6C0F771E-303D-4997-9D67-FB448FDAC45C}" type="presOf" srcId="{40C50BDC-CB64-4F16-A0E7-2702F2929AB8}" destId="{2CB180EE-F0CC-4A7B-8007-16C46D02E97B}" srcOrd="0" destOrd="0" presId="urn:microsoft.com/office/officeart/2005/8/layout/vList5"/>
    <dgm:cxn modelId="{1422ABD2-D495-4BDC-9FC2-B8ADD0E68143}" srcId="{7F5FCDDF-6BCE-4907-A21A-BAF6235AA081}" destId="{4B19A1EF-DD7A-41F4-AF24-E19631B58DD9}" srcOrd="0" destOrd="0" parTransId="{9FE22D71-BA32-46DD-82E3-90CB86C631C4}" sibTransId="{24CAB0EF-C1F4-4E14-92BF-733F68683D60}"/>
    <dgm:cxn modelId="{694A95C5-2236-4762-8F56-631E5D7435E1}" srcId="{40C50BDC-CB64-4F16-A0E7-2702F2929AB8}" destId="{B9D6DEF5-0E21-4004-A821-D6EBC941B2C6}" srcOrd="0" destOrd="0" parTransId="{8346D2A5-8373-48F0-81C2-78113C28446F}" sibTransId="{F14ECFFC-7F7F-43C6-B1EA-F8D73B59DFE2}"/>
    <dgm:cxn modelId="{F7471DA3-538F-4FA1-B3F2-F9CF3ABDCF07}" type="presOf" srcId="{7F77CC76-C3DF-42BF-987F-4F4CBD58AF68}" destId="{1C8B897E-381B-4CA0-AFA6-CF6AA5AE9386}" srcOrd="0" destOrd="3" presId="urn:microsoft.com/office/officeart/2005/8/layout/vList5"/>
    <dgm:cxn modelId="{34294F2B-4BCB-47D5-870D-1FB7C6978651}" srcId="{7F5FCDDF-6BCE-4907-A21A-BAF6235AA081}" destId="{2B08590D-BBA7-49D0-95ED-91C56F2167CB}" srcOrd="1" destOrd="0" parTransId="{492AE501-1C24-4EBB-A135-2B1FC691E1DD}" sibTransId="{DFA6BC22-EEF0-46A1-A3BA-F0183D79FB17}"/>
    <dgm:cxn modelId="{F86B3884-5D0A-49F9-88F0-33E27C08FF6A}" srcId="{7F524F75-B739-4F06-BD31-AEEDE179F7A9}" destId="{7F5FCDDF-6BCE-4907-A21A-BAF6235AA081}" srcOrd="0" destOrd="0" parTransId="{18913B84-4775-43B7-9234-ED533AA84AEF}" sibTransId="{166BC6A2-4E51-4A15-91EC-C30A3FC5B802}"/>
    <dgm:cxn modelId="{572B3A6D-80C2-4454-99A7-1ED2CAAD9629}" srcId="{1ECADC41-DE9A-4A3D-AA06-31ADF1E1AC6D}" destId="{551AEAA5-E005-4599-96DE-E8D40AB43C23}" srcOrd="1" destOrd="0" parTransId="{A5E66E8F-567F-4E93-832F-5AB251D59734}" sibTransId="{5471B91C-8C8D-4CBC-B265-17C69594F87A}"/>
    <dgm:cxn modelId="{26E526F8-B21E-4D13-B8EC-0117124D60A9}" type="presOf" srcId="{7F524F75-B739-4F06-BD31-AEEDE179F7A9}" destId="{F7A6F0CC-AE23-4D61-8776-D4131D09AC60}" srcOrd="0" destOrd="0" presId="urn:microsoft.com/office/officeart/2005/8/layout/vList5"/>
    <dgm:cxn modelId="{B3DC9D51-E277-4983-B63D-18F462B5575E}" type="presOf" srcId="{E9060285-5720-4EC3-BC31-21263D3F09B9}" destId="{669E3389-C938-4532-9DA6-5B7600ABA504}" srcOrd="0" destOrd="3" presId="urn:microsoft.com/office/officeart/2005/8/layout/vList5"/>
    <dgm:cxn modelId="{22FBF0C7-E854-4509-9B3A-6F188C258458}" srcId="{1ECADC41-DE9A-4A3D-AA06-31ADF1E1AC6D}" destId="{F92E3486-378D-45DF-A157-C61743A82195}" srcOrd="0" destOrd="0" parTransId="{FBA26686-D455-4448-A2E1-042EA2531857}" sibTransId="{353994D5-E837-45D5-B17D-5BAB1229BB42}"/>
    <dgm:cxn modelId="{E91C1EDB-7C8F-42E9-B12A-B7C769A1143A}" srcId="{7F524F75-B739-4F06-BD31-AEEDE179F7A9}" destId="{40C50BDC-CB64-4F16-A0E7-2702F2929AB8}" srcOrd="2" destOrd="0" parTransId="{3FEA8AC9-DFC3-4B03-A3DB-5DBC2A40ED90}" sibTransId="{FB24E17A-A37A-4C2C-BD9F-90E955E1B438}"/>
    <dgm:cxn modelId="{460A2E01-2A29-4A2D-B364-E6E002A23FE4}" type="presOf" srcId="{F92E3486-378D-45DF-A157-C61743A82195}" destId="{1C8B897E-381B-4CA0-AFA6-CF6AA5AE9386}" srcOrd="0" destOrd="0" presId="urn:microsoft.com/office/officeart/2005/8/layout/vList5"/>
    <dgm:cxn modelId="{DB4EF364-E716-49B3-98E2-B00BC43EAC58}" type="presParOf" srcId="{F7A6F0CC-AE23-4D61-8776-D4131D09AC60}" destId="{326AFD89-0314-4822-B57C-4CF963290885}" srcOrd="0" destOrd="0" presId="urn:microsoft.com/office/officeart/2005/8/layout/vList5"/>
    <dgm:cxn modelId="{A1936C9C-8BE0-4DDF-BDEA-8684DE899198}" type="presParOf" srcId="{326AFD89-0314-4822-B57C-4CF963290885}" destId="{5B2C25D3-3D6D-49C5-8D90-4EDA64D40396}" srcOrd="0" destOrd="0" presId="urn:microsoft.com/office/officeart/2005/8/layout/vList5"/>
    <dgm:cxn modelId="{862D6A28-1637-44C5-B0E0-C9194769D74E}" type="presParOf" srcId="{326AFD89-0314-4822-B57C-4CF963290885}" destId="{669E3389-C938-4532-9DA6-5B7600ABA504}" srcOrd="1" destOrd="0" presId="urn:microsoft.com/office/officeart/2005/8/layout/vList5"/>
    <dgm:cxn modelId="{01E74C94-9AA6-4570-8BA0-A64F459F9BAF}" type="presParOf" srcId="{F7A6F0CC-AE23-4D61-8776-D4131D09AC60}" destId="{868DA1DC-0107-486B-9560-0EDD2D5644FD}" srcOrd="1" destOrd="0" presId="urn:microsoft.com/office/officeart/2005/8/layout/vList5"/>
    <dgm:cxn modelId="{BA426CA3-FE26-45AC-86C1-FD8CD0BD196C}" type="presParOf" srcId="{F7A6F0CC-AE23-4D61-8776-D4131D09AC60}" destId="{5FD7D3C4-6DAE-460A-A0D4-87CE674BAD58}" srcOrd="2" destOrd="0" presId="urn:microsoft.com/office/officeart/2005/8/layout/vList5"/>
    <dgm:cxn modelId="{0304D709-8E4F-43F2-829E-F8DBF7AD30CB}" type="presParOf" srcId="{5FD7D3C4-6DAE-460A-A0D4-87CE674BAD58}" destId="{BC91A77D-949A-4D52-816C-B94C529003DB}" srcOrd="0" destOrd="0" presId="urn:microsoft.com/office/officeart/2005/8/layout/vList5"/>
    <dgm:cxn modelId="{A7A63E25-B2D1-4DCC-A496-ADA1AB8D3E0E}" type="presParOf" srcId="{5FD7D3C4-6DAE-460A-A0D4-87CE674BAD58}" destId="{1C8B897E-381B-4CA0-AFA6-CF6AA5AE9386}" srcOrd="1" destOrd="0" presId="urn:microsoft.com/office/officeart/2005/8/layout/vList5"/>
    <dgm:cxn modelId="{707C467F-E90B-4564-9832-3A605E34D01E}" type="presParOf" srcId="{F7A6F0CC-AE23-4D61-8776-D4131D09AC60}" destId="{A95D653B-52D4-4846-AE9A-E2AD050C44E3}" srcOrd="3" destOrd="0" presId="urn:microsoft.com/office/officeart/2005/8/layout/vList5"/>
    <dgm:cxn modelId="{0DB86B0D-8E70-428E-BB76-C080EB1DA981}" type="presParOf" srcId="{F7A6F0CC-AE23-4D61-8776-D4131D09AC60}" destId="{CC3A40C0-D1E7-4A77-8E63-332DC1BD60D5}" srcOrd="4" destOrd="0" presId="urn:microsoft.com/office/officeart/2005/8/layout/vList5"/>
    <dgm:cxn modelId="{068C003A-E269-4F35-B192-EAFDE8601C5A}" type="presParOf" srcId="{CC3A40C0-D1E7-4A77-8E63-332DC1BD60D5}" destId="{2CB180EE-F0CC-4A7B-8007-16C46D02E97B}" srcOrd="0" destOrd="0" presId="urn:microsoft.com/office/officeart/2005/8/layout/vList5"/>
    <dgm:cxn modelId="{192147D6-09AD-4797-8445-9BB7BDB6A6E8}" type="presParOf" srcId="{CC3A40C0-D1E7-4A77-8E63-332DC1BD60D5}" destId="{9556C554-B2DB-4E3C-AC38-D0A264654577}" srcOrd="1" destOrd="0" presId="urn:microsoft.com/office/officeart/2005/8/layout/vList5"/>
  </dgm:cxnLst>
  <dgm:bg/>
  <dgm:whole/>
</dgm:dataModel>
</file>

<file path=ppt/diagrams/data2.xml><?xml version="1.0" encoding="utf-8"?>
<dgm:dataModel xmlns:dgm="http://schemas.openxmlformats.org/drawingml/2006/diagram" xmlns:a="http://schemas.openxmlformats.org/drawingml/2006/main">
  <dgm:ptLst>
    <dgm:pt modelId="{17484253-AE7B-4FFD-91F3-C97FE59056EC}" type="doc">
      <dgm:prSet loTypeId="urn:microsoft.com/office/officeart/2005/8/layout/bList2" loCatId="list" qsTypeId="urn:microsoft.com/office/officeart/2005/8/quickstyle/simple1" qsCatId="simple" csTypeId="urn:microsoft.com/office/officeart/2005/8/colors/accent1_2" csCatId="accent1" phldr="1"/>
      <dgm:spPr/>
    </dgm:pt>
    <dgm:pt modelId="{AC10CC00-7D99-4416-86A9-A4C04404AAC2}">
      <dgm:prSet phldrT="[Texte]"/>
      <dgm:spPr>
        <a:solidFill>
          <a:srgbClr val="FFFF00"/>
        </a:solidFill>
      </dgm:spPr>
      <dgm:t>
        <a:bodyPr/>
        <a:lstStyle/>
        <a:p>
          <a:r>
            <a:rPr lang="fr-FR" b="1" dirty="0" smtClean="0">
              <a:solidFill>
                <a:srgbClr val="00B0F0"/>
              </a:solidFill>
            </a:rPr>
            <a:t>a. L’éclipse  solaire</a:t>
          </a:r>
          <a:endParaRPr lang="fr-FR" dirty="0">
            <a:solidFill>
              <a:srgbClr val="00B0F0"/>
            </a:solidFill>
          </a:endParaRPr>
        </a:p>
      </dgm:t>
    </dgm:pt>
    <dgm:pt modelId="{12AAF41D-2BB9-49C0-822C-9C032AA25305}" type="parTrans" cxnId="{ED8A9C94-9E94-4946-8FA8-9CEC3797AA6F}">
      <dgm:prSet/>
      <dgm:spPr/>
      <dgm:t>
        <a:bodyPr/>
        <a:lstStyle/>
        <a:p>
          <a:endParaRPr lang="fr-FR"/>
        </a:p>
      </dgm:t>
    </dgm:pt>
    <dgm:pt modelId="{1F13E5BD-E76F-4592-AFF5-BC4EB09B7656}" type="sibTrans" cxnId="{ED8A9C94-9E94-4946-8FA8-9CEC3797AA6F}">
      <dgm:prSet/>
      <dgm:spPr/>
      <dgm:t>
        <a:bodyPr/>
        <a:lstStyle/>
        <a:p>
          <a:endParaRPr lang="fr-FR"/>
        </a:p>
      </dgm:t>
    </dgm:pt>
    <dgm:pt modelId="{5141D6BA-A613-4CCF-BE76-99C4EE6421FD}">
      <dgm:prSet custT="1"/>
      <dgm:spPr>
        <a:solidFill>
          <a:schemeClr val="accent5">
            <a:lumMod val="90000"/>
            <a:alpha val="90000"/>
          </a:schemeClr>
        </a:solidFill>
      </dgm:spPr>
      <dgm:t>
        <a:bodyPr/>
        <a:lstStyle/>
        <a:p>
          <a:r>
            <a:rPr lang="fr-FR" sz="1600" b="1" dirty="0" smtClean="0"/>
            <a:t>Une éclipse de Soleil se produit lorsque la Lune passe entre la Terre et le Soleil. On dit qu'elle est totale lorsque le disque du Soleil est entièrement recouvert par le disque de la Lune. Lors d'une telle éclipse, une auréole de couleur blanche diffuse apparaît autour du disque noir de la Lune : c'est la couronne solaire.                                La zone d’observation d’une éclipse totale de Soleil                          sur la Terre ne dépasse jamais 270 km de large.                                  La majorité des éclipses totales de Soleil sont                               visibles seulement quelques minutes, et au                              maximum 8 minutes.</a:t>
          </a:r>
          <a:endParaRPr lang="fr-FR" sz="1600" b="1" dirty="0"/>
        </a:p>
      </dgm:t>
    </dgm:pt>
    <dgm:pt modelId="{EA0BD47A-76F8-45C9-B7AD-3D7A938B6E01}" type="parTrans" cxnId="{583F76F7-0DF5-449A-8071-307705777A12}">
      <dgm:prSet/>
      <dgm:spPr/>
      <dgm:t>
        <a:bodyPr/>
        <a:lstStyle/>
        <a:p>
          <a:endParaRPr lang="fr-FR"/>
        </a:p>
      </dgm:t>
    </dgm:pt>
    <dgm:pt modelId="{BD1FE3B5-54FC-4D87-8C0D-FCBDC2DE55CB}" type="sibTrans" cxnId="{583F76F7-0DF5-449A-8071-307705777A12}">
      <dgm:prSet/>
      <dgm:spPr/>
      <dgm:t>
        <a:bodyPr/>
        <a:lstStyle/>
        <a:p>
          <a:endParaRPr lang="fr-FR"/>
        </a:p>
      </dgm:t>
    </dgm:pt>
    <dgm:pt modelId="{22E18205-F609-4D5D-8350-DE27FA7DBA88}">
      <dgm:prSet custT="1"/>
      <dgm:spPr/>
      <dgm:t>
        <a:bodyPr/>
        <a:lstStyle/>
        <a:p>
          <a:endParaRPr lang="fr-FR" sz="1600" b="1" dirty="0"/>
        </a:p>
      </dgm:t>
    </dgm:pt>
    <dgm:pt modelId="{5BE9CEB8-4803-4FB6-B4EA-286530722674}" type="parTrans" cxnId="{12436443-8EE8-40B5-A2DC-8975353534A3}">
      <dgm:prSet/>
      <dgm:spPr/>
      <dgm:t>
        <a:bodyPr/>
        <a:lstStyle/>
        <a:p>
          <a:endParaRPr lang="fr-FR"/>
        </a:p>
      </dgm:t>
    </dgm:pt>
    <dgm:pt modelId="{B6009A16-B704-496B-ACCB-3E9B39E92C61}" type="sibTrans" cxnId="{12436443-8EE8-40B5-A2DC-8975353534A3}">
      <dgm:prSet/>
      <dgm:spPr/>
      <dgm:t>
        <a:bodyPr/>
        <a:lstStyle/>
        <a:p>
          <a:endParaRPr lang="fr-FR"/>
        </a:p>
      </dgm:t>
    </dgm:pt>
    <dgm:pt modelId="{1F9A4F4B-E796-4E0D-8CB2-6D017E3AAFB0}" type="pres">
      <dgm:prSet presAssocID="{17484253-AE7B-4FFD-91F3-C97FE59056EC}" presName="diagram" presStyleCnt="0">
        <dgm:presLayoutVars>
          <dgm:dir/>
          <dgm:animLvl val="lvl"/>
          <dgm:resizeHandles val="exact"/>
        </dgm:presLayoutVars>
      </dgm:prSet>
      <dgm:spPr/>
    </dgm:pt>
    <dgm:pt modelId="{76EF28F6-6940-46CB-82F0-FA446729F203}" type="pres">
      <dgm:prSet presAssocID="{AC10CC00-7D99-4416-86A9-A4C04404AAC2}" presName="compNode" presStyleCnt="0"/>
      <dgm:spPr/>
    </dgm:pt>
    <dgm:pt modelId="{48A51944-7213-4D89-BB9A-60711E7BAD2E}" type="pres">
      <dgm:prSet presAssocID="{AC10CC00-7D99-4416-86A9-A4C04404AAC2}" presName="childRect" presStyleLbl="bgAcc1" presStyleIdx="0" presStyleCnt="1" custScaleX="504004" custScaleY="258418">
        <dgm:presLayoutVars>
          <dgm:bulletEnabled val="1"/>
        </dgm:presLayoutVars>
      </dgm:prSet>
      <dgm:spPr/>
      <dgm:t>
        <a:bodyPr/>
        <a:lstStyle/>
        <a:p>
          <a:endParaRPr lang="fr-FR"/>
        </a:p>
      </dgm:t>
    </dgm:pt>
    <dgm:pt modelId="{FA11C335-F0D0-4649-B634-E4CAF8ED8CFD}" type="pres">
      <dgm:prSet presAssocID="{AC10CC00-7D99-4416-86A9-A4C04404AAC2}" presName="parentText" presStyleLbl="node1" presStyleIdx="0" presStyleCnt="0">
        <dgm:presLayoutVars>
          <dgm:chMax val="0"/>
          <dgm:bulletEnabled val="1"/>
        </dgm:presLayoutVars>
      </dgm:prSet>
      <dgm:spPr/>
      <dgm:t>
        <a:bodyPr/>
        <a:lstStyle/>
        <a:p>
          <a:endParaRPr lang="fr-FR"/>
        </a:p>
      </dgm:t>
    </dgm:pt>
    <dgm:pt modelId="{F2DE0379-0CE0-44BB-AE47-210984B015ED}" type="pres">
      <dgm:prSet presAssocID="{AC10CC00-7D99-4416-86A9-A4C04404AAC2}" presName="parentRect" presStyleLbl="alignNode1" presStyleIdx="0" presStyleCnt="1" custScaleX="492090" custLinFactNeighborX="-5952" custLinFactNeighborY="91744"/>
      <dgm:spPr/>
      <dgm:t>
        <a:bodyPr/>
        <a:lstStyle/>
        <a:p>
          <a:endParaRPr lang="fr-FR"/>
        </a:p>
      </dgm:t>
    </dgm:pt>
    <dgm:pt modelId="{2D23D852-9F0E-4ABF-AE89-47722D4DC06E}" type="pres">
      <dgm:prSet presAssocID="{AC10CC00-7D99-4416-86A9-A4C04404AAC2}" presName="adorn" presStyleLbl="fgAccFollowNode1" presStyleIdx="0" presStyleCnt="1" custScaleX="562299" custScaleY="457070" custLinFactX="266409" custLinFactNeighborX="300000" custLinFactNeighborY="58007"/>
      <dgm:spPr>
        <a:blipFill rotWithShape="0">
          <a:blip xmlns:r="http://schemas.openxmlformats.org/officeDocument/2006/relationships" r:embed="rId1"/>
          <a:stretch>
            <a:fillRect/>
          </a:stretch>
        </a:blipFill>
      </dgm:spPr>
    </dgm:pt>
  </dgm:ptLst>
  <dgm:cxnLst>
    <dgm:cxn modelId="{DA0CF3C8-61BB-4727-8A36-6E47FC220B98}" type="presOf" srcId="{17484253-AE7B-4FFD-91F3-C97FE59056EC}" destId="{1F9A4F4B-E796-4E0D-8CB2-6D017E3AAFB0}" srcOrd="0" destOrd="0" presId="urn:microsoft.com/office/officeart/2005/8/layout/bList2"/>
    <dgm:cxn modelId="{ED8A9C94-9E94-4946-8FA8-9CEC3797AA6F}" srcId="{17484253-AE7B-4FFD-91F3-C97FE59056EC}" destId="{AC10CC00-7D99-4416-86A9-A4C04404AAC2}" srcOrd="0" destOrd="0" parTransId="{12AAF41D-2BB9-49C0-822C-9C032AA25305}" sibTransId="{1F13E5BD-E76F-4592-AFF5-BC4EB09B7656}"/>
    <dgm:cxn modelId="{583F76F7-0DF5-449A-8071-307705777A12}" srcId="{AC10CC00-7D99-4416-86A9-A4C04404AAC2}" destId="{5141D6BA-A613-4CCF-BE76-99C4EE6421FD}" srcOrd="0" destOrd="0" parTransId="{EA0BD47A-76F8-45C9-B7AD-3D7A938B6E01}" sibTransId="{BD1FE3B5-54FC-4D87-8C0D-FCBDC2DE55CB}"/>
    <dgm:cxn modelId="{12436443-8EE8-40B5-A2DC-8975353534A3}" srcId="{AC10CC00-7D99-4416-86A9-A4C04404AAC2}" destId="{22E18205-F609-4D5D-8350-DE27FA7DBA88}" srcOrd="1" destOrd="0" parTransId="{5BE9CEB8-4803-4FB6-B4EA-286530722674}" sibTransId="{B6009A16-B704-496B-ACCB-3E9B39E92C61}"/>
    <dgm:cxn modelId="{5F787B8B-45E2-4D96-8168-636F8EDC372B}" type="presOf" srcId="{AC10CC00-7D99-4416-86A9-A4C04404AAC2}" destId="{F2DE0379-0CE0-44BB-AE47-210984B015ED}" srcOrd="1" destOrd="0" presId="urn:microsoft.com/office/officeart/2005/8/layout/bList2"/>
    <dgm:cxn modelId="{DFB4430F-2188-4F3F-A2DC-1D5461AF7D6B}" type="presOf" srcId="{22E18205-F609-4D5D-8350-DE27FA7DBA88}" destId="{48A51944-7213-4D89-BB9A-60711E7BAD2E}" srcOrd="0" destOrd="1" presId="urn:microsoft.com/office/officeart/2005/8/layout/bList2"/>
    <dgm:cxn modelId="{D490CCB5-1576-411B-A64D-5D68B287F856}" type="presOf" srcId="{AC10CC00-7D99-4416-86A9-A4C04404AAC2}" destId="{FA11C335-F0D0-4649-B634-E4CAF8ED8CFD}" srcOrd="0" destOrd="0" presId="urn:microsoft.com/office/officeart/2005/8/layout/bList2"/>
    <dgm:cxn modelId="{0726D502-199E-460E-A0C2-3EAC53585073}" type="presOf" srcId="{5141D6BA-A613-4CCF-BE76-99C4EE6421FD}" destId="{48A51944-7213-4D89-BB9A-60711E7BAD2E}" srcOrd="0" destOrd="0" presId="urn:microsoft.com/office/officeart/2005/8/layout/bList2"/>
    <dgm:cxn modelId="{2EEA2F53-644E-4FC0-A3BD-8DC3199CFC85}" type="presParOf" srcId="{1F9A4F4B-E796-4E0D-8CB2-6D017E3AAFB0}" destId="{76EF28F6-6940-46CB-82F0-FA446729F203}" srcOrd="0" destOrd="0" presId="urn:microsoft.com/office/officeart/2005/8/layout/bList2"/>
    <dgm:cxn modelId="{DF6B8967-928C-4DBF-8D0B-3F880CC05C28}" type="presParOf" srcId="{76EF28F6-6940-46CB-82F0-FA446729F203}" destId="{48A51944-7213-4D89-BB9A-60711E7BAD2E}" srcOrd="0" destOrd="0" presId="urn:microsoft.com/office/officeart/2005/8/layout/bList2"/>
    <dgm:cxn modelId="{2C0E8DC2-4CE6-471F-8235-B11796BE338A}" type="presParOf" srcId="{76EF28F6-6940-46CB-82F0-FA446729F203}" destId="{FA11C335-F0D0-4649-B634-E4CAF8ED8CFD}" srcOrd="1" destOrd="0" presId="urn:microsoft.com/office/officeart/2005/8/layout/bList2"/>
    <dgm:cxn modelId="{0A5AB14E-0735-4F41-876D-461E3C68D6D3}" type="presParOf" srcId="{76EF28F6-6940-46CB-82F0-FA446729F203}" destId="{F2DE0379-0CE0-44BB-AE47-210984B015ED}" srcOrd="2" destOrd="0" presId="urn:microsoft.com/office/officeart/2005/8/layout/bList2"/>
    <dgm:cxn modelId="{25EC6D0C-C018-4D48-8B76-5FBE03F5FB86}" type="presParOf" srcId="{76EF28F6-6940-46CB-82F0-FA446729F203}" destId="{2D23D852-9F0E-4ABF-AE89-47722D4DC06E}" srcOrd="3" destOrd="0" presId="urn:microsoft.com/office/officeart/2005/8/layout/bList2"/>
  </dgm:cxnLst>
  <dgm:bg/>
  <dgm:whole/>
</dgm:dataModel>
</file>

<file path=ppt/diagrams/data3.xml><?xml version="1.0" encoding="utf-8"?>
<dgm:dataModel xmlns:dgm="http://schemas.openxmlformats.org/drawingml/2006/diagram" xmlns:a="http://schemas.openxmlformats.org/drawingml/2006/main">
  <dgm:ptLst>
    <dgm:pt modelId="{4432C85A-7DAF-41B3-9EDB-35108034D429}" type="doc">
      <dgm:prSet loTypeId="urn:microsoft.com/office/officeart/2005/8/layout/bList2" loCatId="list" qsTypeId="urn:microsoft.com/office/officeart/2005/8/quickstyle/simple1" qsCatId="simple" csTypeId="urn:microsoft.com/office/officeart/2005/8/colors/accent1_2" csCatId="accent1" phldr="1"/>
      <dgm:spPr/>
    </dgm:pt>
    <dgm:pt modelId="{F0B08EA1-533E-477E-A07A-1782A69B6835}">
      <dgm:prSet phldrT="[Texte]" custT="1"/>
      <dgm:spPr>
        <a:solidFill>
          <a:srgbClr val="FFFF00"/>
        </a:solidFill>
      </dgm:spPr>
      <dgm:t>
        <a:bodyPr/>
        <a:lstStyle/>
        <a:p>
          <a:r>
            <a:rPr lang="fr-FR" sz="2400" b="1" dirty="0" smtClean="0">
              <a:solidFill>
                <a:srgbClr val="00B0F0"/>
              </a:solidFill>
            </a:rPr>
            <a:t>b. L’éclipse de la lune </a:t>
          </a:r>
          <a:endParaRPr lang="fr-FR" sz="2400" dirty="0">
            <a:solidFill>
              <a:srgbClr val="00B0F0"/>
            </a:solidFill>
          </a:endParaRPr>
        </a:p>
      </dgm:t>
    </dgm:pt>
    <dgm:pt modelId="{EB0270F4-E100-44F4-8F37-FA5ECD51BA4B}" type="parTrans" cxnId="{1731927C-B92F-4F8A-BC11-FB0151542A6E}">
      <dgm:prSet/>
      <dgm:spPr/>
      <dgm:t>
        <a:bodyPr/>
        <a:lstStyle/>
        <a:p>
          <a:endParaRPr lang="fr-FR"/>
        </a:p>
      </dgm:t>
    </dgm:pt>
    <dgm:pt modelId="{9C733248-B616-46AC-B350-7D7B9EDA0A8F}" type="sibTrans" cxnId="{1731927C-B92F-4F8A-BC11-FB0151542A6E}">
      <dgm:prSet/>
      <dgm:spPr/>
      <dgm:t>
        <a:bodyPr/>
        <a:lstStyle/>
        <a:p>
          <a:endParaRPr lang="fr-FR"/>
        </a:p>
      </dgm:t>
    </dgm:pt>
    <dgm:pt modelId="{F6C5D140-16E0-4EE7-B7AF-3539F69C2EAF}">
      <dgm:prSet custT="1"/>
      <dgm:spPr>
        <a:solidFill>
          <a:schemeClr val="accent2">
            <a:alpha val="90000"/>
          </a:schemeClr>
        </a:solidFill>
      </dgm:spPr>
      <dgm:t>
        <a:bodyPr/>
        <a:lstStyle/>
        <a:p>
          <a:r>
            <a:rPr lang="fr-FR" sz="1600" b="1" dirty="0" smtClean="0"/>
            <a:t>Une éclipse de Lune se produit lorsque la Terre passe entre le Soleil et la Lune. De la surface terrestre, on voit donc que la Lune est partiellement cachée (éclipse partielle de Lune) ou totalement cachée (éclipse totale de Lune) par l’ombre de la Terre. Une éclipse totale de Lune ne dure que deux               heures au maximum.</a:t>
          </a:r>
          <a:endParaRPr lang="fr-FR" sz="1600" b="1" dirty="0"/>
        </a:p>
      </dgm:t>
    </dgm:pt>
    <dgm:pt modelId="{553DC465-A2EB-4329-A54A-BBCFBB5F596C}" type="parTrans" cxnId="{59D544D8-AB45-4C53-BDA3-38C8C34CA44F}">
      <dgm:prSet/>
      <dgm:spPr/>
      <dgm:t>
        <a:bodyPr/>
        <a:lstStyle/>
        <a:p>
          <a:endParaRPr lang="fr-FR"/>
        </a:p>
      </dgm:t>
    </dgm:pt>
    <dgm:pt modelId="{8580A787-4EB1-4A61-941A-6285FC1763B0}" type="sibTrans" cxnId="{59D544D8-AB45-4C53-BDA3-38C8C34CA44F}">
      <dgm:prSet/>
      <dgm:spPr/>
      <dgm:t>
        <a:bodyPr/>
        <a:lstStyle/>
        <a:p>
          <a:endParaRPr lang="fr-FR"/>
        </a:p>
      </dgm:t>
    </dgm:pt>
    <dgm:pt modelId="{F803C789-1A13-4E5B-8739-C7BF2364BDD1}" type="pres">
      <dgm:prSet presAssocID="{4432C85A-7DAF-41B3-9EDB-35108034D429}" presName="diagram" presStyleCnt="0">
        <dgm:presLayoutVars>
          <dgm:dir/>
          <dgm:animLvl val="lvl"/>
          <dgm:resizeHandles val="exact"/>
        </dgm:presLayoutVars>
      </dgm:prSet>
      <dgm:spPr/>
    </dgm:pt>
    <dgm:pt modelId="{F906AB6D-05A6-40E9-89AC-636315EE782E}" type="pres">
      <dgm:prSet presAssocID="{F0B08EA1-533E-477E-A07A-1782A69B6835}" presName="compNode" presStyleCnt="0"/>
      <dgm:spPr/>
    </dgm:pt>
    <dgm:pt modelId="{23020D5E-5C91-4B51-81F0-403188B01482}" type="pres">
      <dgm:prSet presAssocID="{F0B08EA1-533E-477E-A07A-1782A69B6835}" presName="childRect" presStyleLbl="bgAcc1" presStyleIdx="0" presStyleCnt="1" custScaleX="151424">
        <dgm:presLayoutVars>
          <dgm:bulletEnabled val="1"/>
        </dgm:presLayoutVars>
      </dgm:prSet>
      <dgm:spPr/>
      <dgm:t>
        <a:bodyPr/>
        <a:lstStyle/>
        <a:p>
          <a:endParaRPr lang="fr-FR"/>
        </a:p>
      </dgm:t>
    </dgm:pt>
    <dgm:pt modelId="{0FE046AB-B894-4E60-9F08-06833365A306}" type="pres">
      <dgm:prSet presAssocID="{F0B08EA1-533E-477E-A07A-1782A69B6835}" presName="parentText" presStyleLbl="node1" presStyleIdx="0" presStyleCnt="0">
        <dgm:presLayoutVars>
          <dgm:chMax val="0"/>
          <dgm:bulletEnabled val="1"/>
        </dgm:presLayoutVars>
      </dgm:prSet>
      <dgm:spPr/>
      <dgm:t>
        <a:bodyPr/>
        <a:lstStyle/>
        <a:p>
          <a:endParaRPr lang="fr-FR"/>
        </a:p>
      </dgm:t>
    </dgm:pt>
    <dgm:pt modelId="{11007BA7-1425-440D-9A05-F5A506A79D62}" type="pres">
      <dgm:prSet presAssocID="{F0B08EA1-533E-477E-A07A-1782A69B6835}" presName="parentRect" presStyleLbl="alignNode1" presStyleIdx="0" presStyleCnt="1" custScaleX="152252" custScaleY="41149" custLinFactNeighborX="64" custLinFactNeighborY="-29620"/>
      <dgm:spPr/>
      <dgm:t>
        <a:bodyPr/>
        <a:lstStyle/>
        <a:p>
          <a:endParaRPr lang="fr-FR"/>
        </a:p>
      </dgm:t>
    </dgm:pt>
    <dgm:pt modelId="{814F02EE-526F-48AA-B55E-C5CBBE0924F8}" type="pres">
      <dgm:prSet presAssocID="{F0B08EA1-533E-477E-A07A-1782A69B6835}" presName="adorn" presStyleLbl="fgAccFollowNode1" presStyleIdx="0" presStyleCnt="1" custScaleX="253610" custScaleY="225736" custLinFactNeighborX="87793" custLinFactNeighborY="-47207"/>
      <dgm:spPr>
        <a:blipFill rotWithShape="0">
          <a:blip xmlns:r="http://schemas.openxmlformats.org/officeDocument/2006/relationships" r:embed="rId1"/>
          <a:stretch>
            <a:fillRect/>
          </a:stretch>
        </a:blipFill>
      </dgm:spPr>
    </dgm:pt>
  </dgm:ptLst>
  <dgm:cxnLst>
    <dgm:cxn modelId="{59D544D8-AB45-4C53-BDA3-38C8C34CA44F}" srcId="{F0B08EA1-533E-477E-A07A-1782A69B6835}" destId="{F6C5D140-16E0-4EE7-B7AF-3539F69C2EAF}" srcOrd="0" destOrd="0" parTransId="{553DC465-A2EB-4329-A54A-BBCFBB5F596C}" sibTransId="{8580A787-4EB1-4A61-941A-6285FC1763B0}"/>
    <dgm:cxn modelId="{13048922-16C0-43F6-B7A8-8808D7204DA0}" type="presOf" srcId="{F0B08EA1-533E-477E-A07A-1782A69B6835}" destId="{11007BA7-1425-440D-9A05-F5A506A79D62}" srcOrd="1" destOrd="0" presId="urn:microsoft.com/office/officeart/2005/8/layout/bList2"/>
    <dgm:cxn modelId="{1DCDE9B4-618E-4C55-88DA-EDA1905FCF60}" type="presOf" srcId="{F6C5D140-16E0-4EE7-B7AF-3539F69C2EAF}" destId="{23020D5E-5C91-4B51-81F0-403188B01482}" srcOrd="0" destOrd="0" presId="urn:microsoft.com/office/officeart/2005/8/layout/bList2"/>
    <dgm:cxn modelId="{5951E77A-6CEE-47EF-AA78-0C2CB6681F7E}" type="presOf" srcId="{F0B08EA1-533E-477E-A07A-1782A69B6835}" destId="{0FE046AB-B894-4E60-9F08-06833365A306}" srcOrd="0" destOrd="0" presId="urn:microsoft.com/office/officeart/2005/8/layout/bList2"/>
    <dgm:cxn modelId="{1731927C-B92F-4F8A-BC11-FB0151542A6E}" srcId="{4432C85A-7DAF-41B3-9EDB-35108034D429}" destId="{F0B08EA1-533E-477E-A07A-1782A69B6835}" srcOrd="0" destOrd="0" parTransId="{EB0270F4-E100-44F4-8F37-FA5ECD51BA4B}" sibTransId="{9C733248-B616-46AC-B350-7D7B9EDA0A8F}"/>
    <dgm:cxn modelId="{66C2F58F-CCD3-48CF-B960-697EDB264607}" type="presOf" srcId="{4432C85A-7DAF-41B3-9EDB-35108034D429}" destId="{F803C789-1A13-4E5B-8739-C7BF2364BDD1}" srcOrd="0" destOrd="0" presId="urn:microsoft.com/office/officeart/2005/8/layout/bList2"/>
    <dgm:cxn modelId="{D1027802-E777-492C-9CC2-DCF0B5DBE63C}" type="presParOf" srcId="{F803C789-1A13-4E5B-8739-C7BF2364BDD1}" destId="{F906AB6D-05A6-40E9-89AC-636315EE782E}" srcOrd="0" destOrd="0" presId="urn:microsoft.com/office/officeart/2005/8/layout/bList2"/>
    <dgm:cxn modelId="{FA4BE381-2F1E-42D3-BAD8-D6A9206A0F51}" type="presParOf" srcId="{F906AB6D-05A6-40E9-89AC-636315EE782E}" destId="{23020D5E-5C91-4B51-81F0-403188B01482}" srcOrd="0" destOrd="0" presId="urn:microsoft.com/office/officeart/2005/8/layout/bList2"/>
    <dgm:cxn modelId="{FA103052-9E5E-4B9B-9C47-18EED44CC5C8}" type="presParOf" srcId="{F906AB6D-05A6-40E9-89AC-636315EE782E}" destId="{0FE046AB-B894-4E60-9F08-06833365A306}" srcOrd="1" destOrd="0" presId="urn:microsoft.com/office/officeart/2005/8/layout/bList2"/>
    <dgm:cxn modelId="{5913D5EE-82C2-449E-A5E5-97A16B13EDE1}" type="presParOf" srcId="{F906AB6D-05A6-40E9-89AC-636315EE782E}" destId="{11007BA7-1425-440D-9A05-F5A506A79D62}" srcOrd="2" destOrd="0" presId="urn:microsoft.com/office/officeart/2005/8/layout/bList2"/>
    <dgm:cxn modelId="{5A314BBB-F432-4162-8529-2128ACFA8441}" type="presParOf" srcId="{F906AB6D-05A6-40E9-89AC-636315EE782E}" destId="{814F02EE-526F-48AA-B55E-C5CBBE0924F8}" srcOrd="3" destOrd="0" presId="urn:microsoft.com/office/officeart/2005/8/layout/bList2"/>
  </dgm:cxnLst>
  <dgm:bg/>
  <dgm:whole/>
</dgm:dataModel>
</file>

<file path=ppt/diagrams/data4.xml><?xml version="1.0" encoding="utf-8"?>
<dgm:dataModel xmlns:dgm="http://schemas.openxmlformats.org/drawingml/2006/diagram" xmlns:a="http://schemas.openxmlformats.org/drawingml/2006/main">
  <dgm:ptLst>
    <dgm:pt modelId="{467D59DA-E3BA-4077-A88F-0EAE0F182770}"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fr-FR"/>
        </a:p>
      </dgm:t>
    </dgm:pt>
    <dgm:pt modelId="{CE27722E-29E3-451A-ACA4-3DFDDC494E34}">
      <dgm:prSet phldrT="[Texte]" custT="1"/>
      <dgm:spPr>
        <a:solidFill>
          <a:schemeClr val="accent5">
            <a:lumMod val="75000"/>
          </a:schemeClr>
        </a:solidFill>
      </dgm:spPr>
      <dgm:t>
        <a:bodyPr/>
        <a:lstStyle/>
        <a:p>
          <a:r>
            <a:rPr lang="fr-FR" sz="1600" b="1" dirty="0" smtClean="0">
              <a:solidFill>
                <a:srgbClr val="FF0000"/>
              </a:solidFill>
            </a:rPr>
            <a:t>l’ensoleillement</a:t>
          </a:r>
          <a:endParaRPr lang="fr-FR" sz="1600" b="1" dirty="0">
            <a:solidFill>
              <a:srgbClr val="FF0000"/>
            </a:solidFill>
          </a:endParaRPr>
        </a:p>
      </dgm:t>
    </dgm:pt>
    <dgm:pt modelId="{49BC4AB0-0ECA-427B-94BA-7DF6EF9C81D8}" type="parTrans" cxnId="{B979070A-7567-4A6B-9318-DD610F48D847}">
      <dgm:prSet/>
      <dgm:spPr/>
      <dgm:t>
        <a:bodyPr/>
        <a:lstStyle/>
        <a:p>
          <a:endParaRPr lang="fr-FR"/>
        </a:p>
      </dgm:t>
    </dgm:pt>
    <dgm:pt modelId="{0D11E03B-A9DA-4E27-BD7A-6F3922C98274}" type="sibTrans" cxnId="{B979070A-7567-4A6B-9318-DD610F48D847}">
      <dgm:prSet/>
      <dgm:spPr/>
      <dgm:t>
        <a:bodyPr/>
        <a:lstStyle/>
        <a:p>
          <a:endParaRPr lang="fr-FR"/>
        </a:p>
      </dgm:t>
    </dgm:pt>
    <dgm:pt modelId="{EA6EC1E3-01AE-4A62-8B1A-EC9FA9839BAD}">
      <dgm:prSet phldrT="[Texte]"/>
      <dgm:spPr>
        <a:solidFill>
          <a:schemeClr val="accent2"/>
        </a:solidFill>
      </dgm:spPr>
      <dgm:t>
        <a:bodyPr/>
        <a:lstStyle/>
        <a:p>
          <a:r>
            <a:rPr lang="fr-FR" b="1" dirty="0" smtClean="0">
              <a:solidFill>
                <a:schemeClr val="tx1"/>
              </a:solidFill>
            </a:rPr>
            <a:t>Humaine</a:t>
          </a:r>
          <a:r>
            <a:rPr lang="fr-FR" dirty="0" smtClean="0"/>
            <a:t>  </a:t>
          </a:r>
          <a:endParaRPr lang="fr-FR" dirty="0"/>
        </a:p>
      </dgm:t>
    </dgm:pt>
    <dgm:pt modelId="{5ABB1E19-5387-41FB-80B2-803BA0D347CF}" type="parTrans" cxnId="{59A447E9-71A7-48B0-BBB9-04B1BCE01484}">
      <dgm:prSet/>
      <dgm:spPr>
        <a:solidFill>
          <a:schemeClr val="tx2"/>
        </a:solidFill>
      </dgm:spPr>
      <dgm:t>
        <a:bodyPr/>
        <a:lstStyle/>
        <a:p>
          <a:endParaRPr lang="fr-FR"/>
        </a:p>
      </dgm:t>
    </dgm:pt>
    <dgm:pt modelId="{C1305129-A683-4A75-BD35-1160120B84F6}" type="sibTrans" cxnId="{59A447E9-71A7-48B0-BBB9-04B1BCE01484}">
      <dgm:prSet/>
      <dgm:spPr/>
      <dgm:t>
        <a:bodyPr/>
        <a:lstStyle/>
        <a:p>
          <a:endParaRPr lang="fr-FR"/>
        </a:p>
      </dgm:t>
    </dgm:pt>
    <dgm:pt modelId="{D3186A30-99A1-4250-845F-58A286B0FF31}">
      <dgm:prSet phldrT="[Texte]"/>
      <dgm:spPr>
        <a:solidFill>
          <a:srgbClr val="FF0000"/>
        </a:solidFill>
      </dgm:spPr>
      <dgm:t>
        <a:bodyPr/>
        <a:lstStyle/>
        <a:p>
          <a:r>
            <a:rPr lang="fr-FR" b="1" dirty="0" smtClean="0">
              <a:solidFill>
                <a:schemeClr val="tx1"/>
              </a:solidFill>
            </a:rPr>
            <a:t>naturelle</a:t>
          </a:r>
          <a:endParaRPr lang="fr-FR" b="1" dirty="0">
            <a:solidFill>
              <a:schemeClr val="tx1"/>
            </a:solidFill>
          </a:endParaRPr>
        </a:p>
      </dgm:t>
    </dgm:pt>
    <dgm:pt modelId="{C943891B-19B3-45D5-8707-1F0A573C09DB}" type="sibTrans" cxnId="{80826ED2-9679-44E3-839D-3AAF8453C2AC}">
      <dgm:prSet/>
      <dgm:spPr/>
      <dgm:t>
        <a:bodyPr/>
        <a:lstStyle/>
        <a:p>
          <a:endParaRPr lang="fr-FR"/>
        </a:p>
      </dgm:t>
    </dgm:pt>
    <dgm:pt modelId="{ED4A8256-C6EF-4F45-9B6D-5F8BAF76AA92}" type="parTrans" cxnId="{80826ED2-9679-44E3-839D-3AAF8453C2AC}">
      <dgm:prSet/>
      <dgm:spPr>
        <a:solidFill>
          <a:schemeClr val="accent2">
            <a:lumMod val="50000"/>
          </a:schemeClr>
        </a:solidFill>
      </dgm:spPr>
      <dgm:t>
        <a:bodyPr/>
        <a:lstStyle/>
        <a:p>
          <a:endParaRPr lang="fr-FR"/>
        </a:p>
      </dgm:t>
    </dgm:pt>
    <dgm:pt modelId="{4EFD9AD4-ED74-4E91-8F0C-98D39E6ABC81}">
      <dgm:prSet phldrT="[Texte]" custT="1"/>
      <dgm:spPr>
        <a:solidFill>
          <a:srgbClr val="FFC000"/>
        </a:solidFill>
      </dgm:spPr>
      <dgm:t>
        <a:bodyPr/>
        <a:lstStyle/>
        <a:p>
          <a:r>
            <a:rPr lang="fr-FR" sz="1200" b="1" dirty="0" smtClean="0">
              <a:solidFill>
                <a:schemeClr val="tx1"/>
              </a:solidFill>
            </a:rPr>
            <a:t>Urbanisation </a:t>
          </a:r>
          <a:endParaRPr lang="fr-FR" sz="1200" b="1" dirty="0">
            <a:solidFill>
              <a:schemeClr val="tx1"/>
            </a:solidFill>
          </a:endParaRPr>
        </a:p>
      </dgm:t>
    </dgm:pt>
    <dgm:pt modelId="{36E4A2FC-FB4E-40A3-95BC-D7066369B3E2}" type="sibTrans" cxnId="{E4F29481-91D3-49F0-81B3-7131431FAA3A}">
      <dgm:prSet/>
      <dgm:spPr/>
      <dgm:t>
        <a:bodyPr/>
        <a:lstStyle/>
        <a:p>
          <a:endParaRPr lang="fr-FR"/>
        </a:p>
      </dgm:t>
    </dgm:pt>
    <dgm:pt modelId="{739569C0-E421-4784-85BE-DA5877E24753}" type="parTrans" cxnId="{E4F29481-91D3-49F0-81B3-7131431FAA3A}">
      <dgm:prSet/>
      <dgm:spPr>
        <a:solidFill>
          <a:schemeClr val="accent3">
            <a:lumMod val="50000"/>
          </a:schemeClr>
        </a:solidFill>
      </dgm:spPr>
      <dgm:t>
        <a:bodyPr/>
        <a:lstStyle/>
        <a:p>
          <a:endParaRPr lang="fr-FR"/>
        </a:p>
      </dgm:t>
    </dgm:pt>
    <dgm:pt modelId="{8F2A988C-496A-4DB5-BBC3-0FFD856C2CE3}">
      <dgm:prSet phldrT="[Texte]"/>
      <dgm:spPr>
        <a:solidFill>
          <a:srgbClr val="7030A0"/>
        </a:solidFill>
      </dgm:spPr>
      <dgm:t>
        <a:bodyPr/>
        <a:lstStyle/>
        <a:p>
          <a:r>
            <a:rPr lang="fr-FR" b="1" dirty="0" smtClean="0">
              <a:solidFill>
                <a:schemeClr val="tx1"/>
              </a:solidFill>
            </a:rPr>
            <a:t>Economique</a:t>
          </a:r>
          <a:r>
            <a:rPr lang="fr-FR" dirty="0" smtClean="0"/>
            <a:t> </a:t>
          </a:r>
          <a:endParaRPr lang="fr-FR" dirty="0"/>
        </a:p>
      </dgm:t>
    </dgm:pt>
    <dgm:pt modelId="{F2198371-0627-4C67-82B4-8BCF78F2265B}" type="sibTrans" cxnId="{ABDDED9E-B7C6-4A7B-B73A-F2A8432F1C57}">
      <dgm:prSet/>
      <dgm:spPr/>
      <dgm:t>
        <a:bodyPr/>
        <a:lstStyle/>
        <a:p>
          <a:endParaRPr lang="fr-FR"/>
        </a:p>
      </dgm:t>
    </dgm:pt>
    <dgm:pt modelId="{24AFBA3A-C793-45EA-9C52-9B04FDDCF131}" type="parTrans" cxnId="{ABDDED9E-B7C6-4A7B-B73A-F2A8432F1C57}">
      <dgm:prSet/>
      <dgm:spPr>
        <a:solidFill>
          <a:srgbClr val="002060"/>
        </a:solidFill>
      </dgm:spPr>
      <dgm:t>
        <a:bodyPr/>
        <a:lstStyle/>
        <a:p>
          <a:endParaRPr lang="fr-FR"/>
        </a:p>
      </dgm:t>
    </dgm:pt>
    <dgm:pt modelId="{D07996BE-3F04-4006-95FE-761609CD040F}">
      <dgm:prSet/>
      <dgm:spPr/>
      <dgm:t>
        <a:bodyPr/>
        <a:lstStyle/>
        <a:p>
          <a:endParaRPr lang="fr-FR" dirty="0"/>
        </a:p>
      </dgm:t>
    </dgm:pt>
    <dgm:pt modelId="{E91591BE-A2B8-4435-93D6-8B0ADA05E492}" type="sibTrans" cxnId="{65555EC7-DB9F-4A67-9FEC-8705C8DB1434}">
      <dgm:prSet/>
      <dgm:spPr/>
      <dgm:t>
        <a:bodyPr/>
        <a:lstStyle/>
        <a:p>
          <a:endParaRPr lang="fr-FR"/>
        </a:p>
      </dgm:t>
    </dgm:pt>
    <dgm:pt modelId="{B8D0CF29-6790-4B16-B74F-6D9A18DEFEE7}" type="parTrans" cxnId="{65555EC7-DB9F-4A67-9FEC-8705C8DB1434}">
      <dgm:prSet/>
      <dgm:spPr/>
      <dgm:t>
        <a:bodyPr/>
        <a:lstStyle/>
        <a:p>
          <a:endParaRPr lang="fr-FR"/>
        </a:p>
      </dgm:t>
    </dgm:pt>
    <dgm:pt modelId="{C58273F0-D69E-4C5F-9370-5A367496D7C7}" type="pres">
      <dgm:prSet presAssocID="{467D59DA-E3BA-4077-A88F-0EAE0F182770}" presName="Name0" presStyleCnt="0">
        <dgm:presLayoutVars>
          <dgm:chMax val="1"/>
          <dgm:dir/>
          <dgm:animLvl val="ctr"/>
          <dgm:resizeHandles val="exact"/>
        </dgm:presLayoutVars>
      </dgm:prSet>
      <dgm:spPr/>
    </dgm:pt>
    <dgm:pt modelId="{8CE448B7-E51F-4A0F-83EA-B09C4C8186A7}" type="pres">
      <dgm:prSet presAssocID="{CE27722E-29E3-451A-ACA4-3DFDDC494E34}" presName="centerShape" presStyleLbl="node0" presStyleIdx="0" presStyleCnt="1" custScaleX="153862" custLinFactNeighborX="1144" custLinFactNeighborY="1144"/>
      <dgm:spPr/>
      <dgm:t>
        <a:bodyPr/>
        <a:lstStyle/>
        <a:p>
          <a:endParaRPr lang="fr-FR"/>
        </a:p>
      </dgm:t>
    </dgm:pt>
    <dgm:pt modelId="{CFD06DBE-8B1B-4AF9-AECE-865B3725AA07}" type="pres">
      <dgm:prSet presAssocID="{5ABB1E19-5387-41FB-80B2-803BA0D347CF}" presName="parTrans" presStyleLbl="sibTrans2D1" presStyleIdx="0" presStyleCnt="4"/>
      <dgm:spPr/>
    </dgm:pt>
    <dgm:pt modelId="{B70CEC68-9470-4830-9A65-EFB0427F5A7B}" type="pres">
      <dgm:prSet presAssocID="{5ABB1E19-5387-41FB-80B2-803BA0D347CF}" presName="connectorText" presStyleLbl="sibTrans2D1" presStyleIdx="0" presStyleCnt="4"/>
      <dgm:spPr/>
    </dgm:pt>
    <dgm:pt modelId="{CC5CB80A-6472-4D17-BF0D-EDE8114C4D86}" type="pres">
      <dgm:prSet presAssocID="{EA6EC1E3-01AE-4A62-8B1A-EC9FA9839BAD}" presName="node" presStyleLbl="node1" presStyleIdx="0" presStyleCnt="4" custScaleX="135528" custScaleY="107382">
        <dgm:presLayoutVars>
          <dgm:bulletEnabled val="1"/>
        </dgm:presLayoutVars>
      </dgm:prSet>
      <dgm:spPr/>
    </dgm:pt>
    <dgm:pt modelId="{C2D48220-6C4E-4A02-97FA-1A024CE885FD}" type="pres">
      <dgm:prSet presAssocID="{ED4A8256-C6EF-4F45-9B6D-5F8BAF76AA92}" presName="parTrans" presStyleLbl="sibTrans2D1" presStyleIdx="1" presStyleCnt="4"/>
      <dgm:spPr/>
    </dgm:pt>
    <dgm:pt modelId="{90E22BF5-5110-4BF4-85C7-E4E8C6339C2F}" type="pres">
      <dgm:prSet presAssocID="{ED4A8256-C6EF-4F45-9B6D-5F8BAF76AA92}" presName="connectorText" presStyleLbl="sibTrans2D1" presStyleIdx="1" presStyleCnt="4"/>
      <dgm:spPr/>
    </dgm:pt>
    <dgm:pt modelId="{18C7ECB4-9149-41D9-80E0-B1F8E7366B44}" type="pres">
      <dgm:prSet presAssocID="{D3186A30-99A1-4250-845F-58A286B0FF31}" presName="node" presStyleLbl="node1" presStyleIdx="1" presStyleCnt="4" custScaleX="129827" custScaleY="114035" custRadScaleRad="118945" custRadScaleInc="1861">
        <dgm:presLayoutVars>
          <dgm:bulletEnabled val="1"/>
        </dgm:presLayoutVars>
      </dgm:prSet>
      <dgm:spPr/>
      <dgm:t>
        <a:bodyPr/>
        <a:lstStyle/>
        <a:p>
          <a:endParaRPr lang="fr-FR"/>
        </a:p>
      </dgm:t>
    </dgm:pt>
    <dgm:pt modelId="{FC3C2533-745E-400E-B703-648034E54E27}" type="pres">
      <dgm:prSet presAssocID="{739569C0-E421-4784-85BE-DA5877E24753}" presName="parTrans" presStyleLbl="sibTrans2D1" presStyleIdx="2" presStyleCnt="4"/>
      <dgm:spPr/>
    </dgm:pt>
    <dgm:pt modelId="{36FB31DD-334F-4920-9DFD-973C26510102}" type="pres">
      <dgm:prSet presAssocID="{739569C0-E421-4784-85BE-DA5877E24753}" presName="connectorText" presStyleLbl="sibTrans2D1" presStyleIdx="2" presStyleCnt="4"/>
      <dgm:spPr/>
    </dgm:pt>
    <dgm:pt modelId="{0F131810-AA00-4E72-97D5-C2DCA9611856}" type="pres">
      <dgm:prSet presAssocID="{4EFD9AD4-ED74-4E91-8F0C-98D39E6ABC81}" presName="node" presStyleLbl="node1" presStyleIdx="2" presStyleCnt="4" custScaleX="127663" custScaleY="127175" custRadScaleRad="100249" custRadScaleInc="-51">
        <dgm:presLayoutVars>
          <dgm:bulletEnabled val="1"/>
        </dgm:presLayoutVars>
      </dgm:prSet>
      <dgm:spPr/>
      <dgm:t>
        <a:bodyPr/>
        <a:lstStyle/>
        <a:p>
          <a:endParaRPr lang="fr-FR"/>
        </a:p>
      </dgm:t>
    </dgm:pt>
    <dgm:pt modelId="{82A502EE-BCD7-432C-A85E-66B349A9459A}" type="pres">
      <dgm:prSet presAssocID="{24AFBA3A-C793-45EA-9C52-9B04FDDCF131}" presName="parTrans" presStyleLbl="sibTrans2D1" presStyleIdx="3" presStyleCnt="4"/>
      <dgm:spPr/>
    </dgm:pt>
    <dgm:pt modelId="{4B5DABCD-D9FD-4614-9B78-319C072D6BEB}" type="pres">
      <dgm:prSet presAssocID="{24AFBA3A-C793-45EA-9C52-9B04FDDCF131}" presName="connectorText" presStyleLbl="sibTrans2D1" presStyleIdx="3" presStyleCnt="4"/>
      <dgm:spPr/>
    </dgm:pt>
    <dgm:pt modelId="{3A18915A-0664-4810-BDC4-EE250008A8B7}" type="pres">
      <dgm:prSet presAssocID="{8F2A988C-496A-4DB5-BBC3-0FFD856C2CE3}" presName="node" presStyleLbl="node1" presStyleIdx="3" presStyleCnt="4" custScaleX="118307" custScaleY="118187" custRadScaleRad="122261" custRadScaleInc="-1810">
        <dgm:presLayoutVars>
          <dgm:bulletEnabled val="1"/>
        </dgm:presLayoutVars>
      </dgm:prSet>
      <dgm:spPr/>
      <dgm:t>
        <a:bodyPr/>
        <a:lstStyle/>
        <a:p>
          <a:endParaRPr lang="fr-FR"/>
        </a:p>
      </dgm:t>
    </dgm:pt>
  </dgm:ptLst>
  <dgm:cxnLst>
    <dgm:cxn modelId="{4CCE0B8C-D0D6-4CF3-AB4E-0732D76E6931}" type="presOf" srcId="{24AFBA3A-C793-45EA-9C52-9B04FDDCF131}" destId="{82A502EE-BCD7-432C-A85E-66B349A9459A}" srcOrd="0" destOrd="0" presId="urn:microsoft.com/office/officeart/2005/8/layout/radial5"/>
    <dgm:cxn modelId="{4771710C-C00D-4AC3-B8E1-6C796CA7B387}" type="presOf" srcId="{5ABB1E19-5387-41FB-80B2-803BA0D347CF}" destId="{CFD06DBE-8B1B-4AF9-AECE-865B3725AA07}" srcOrd="0" destOrd="0" presId="urn:microsoft.com/office/officeart/2005/8/layout/radial5"/>
    <dgm:cxn modelId="{8C564948-A2D0-4698-9592-DF904462EBDF}" type="presOf" srcId="{5ABB1E19-5387-41FB-80B2-803BA0D347CF}" destId="{B70CEC68-9470-4830-9A65-EFB0427F5A7B}" srcOrd="1" destOrd="0" presId="urn:microsoft.com/office/officeart/2005/8/layout/radial5"/>
    <dgm:cxn modelId="{65555EC7-DB9F-4A67-9FEC-8705C8DB1434}" srcId="{467D59DA-E3BA-4077-A88F-0EAE0F182770}" destId="{D07996BE-3F04-4006-95FE-761609CD040F}" srcOrd="1" destOrd="0" parTransId="{B8D0CF29-6790-4B16-B74F-6D9A18DEFEE7}" sibTransId="{E91591BE-A2B8-4435-93D6-8B0ADA05E492}"/>
    <dgm:cxn modelId="{3E06FF69-4F88-434B-8057-1FEDD8947440}" type="presOf" srcId="{ED4A8256-C6EF-4F45-9B6D-5F8BAF76AA92}" destId="{C2D48220-6C4E-4A02-97FA-1A024CE885FD}" srcOrd="0" destOrd="0" presId="urn:microsoft.com/office/officeart/2005/8/layout/radial5"/>
    <dgm:cxn modelId="{D1549370-4AD1-48D8-B49A-039AA02CF29F}" type="presOf" srcId="{24AFBA3A-C793-45EA-9C52-9B04FDDCF131}" destId="{4B5DABCD-D9FD-4614-9B78-319C072D6BEB}" srcOrd="1" destOrd="0" presId="urn:microsoft.com/office/officeart/2005/8/layout/radial5"/>
    <dgm:cxn modelId="{42EE4A35-B313-4A7E-B761-5E60D243E75F}" type="presOf" srcId="{4EFD9AD4-ED74-4E91-8F0C-98D39E6ABC81}" destId="{0F131810-AA00-4E72-97D5-C2DCA9611856}" srcOrd="0" destOrd="0" presId="urn:microsoft.com/office/officeart/2005/8/layout/radial5"/>
    <dgm:cxn modelId="{ABDDED9E-B7C6-4A7B-B73A-F2A8432F1C57}" srcId="{CE27722E-29E3-451A-ACA4-3DFDDC494E34}" destId="{8F2A988C-496A-4DB5-BBC3-0FFD856C2CE3}" srcOrd="3" destOrd="0" parTransId="{24AFBA3A-C793-45EA-9C52-9B04FDDCF131}" sibTransId="{F2198371-0627-4C67-82B4-8BCF78F2265B}"/>
    <dgm:cxn modelId="{E4F29481-91D3-49F0-81B3-7131431FAA3A}" srcId="{CE27722E-29E3-451A-ACA4-3DFDDC494E34}" destId="{4EFD9AD4-ED74-4E91-8F0C-98D39E6ABC81}" srcOrd="2" destOrd="0" parTransId="{739569C0-E421-4784-85BE-DA5877E24753}" sibTransId="{36E4A2FC-FB4E-40A3-95BC-D7066369B3E2}"/>
    <dgm:cxn modelId="{59A447E9-71A7-48B0-BBB9-04B1BCE01484}" srcId="{CE27722E-29E3-451A-ACA4-3DFDDC494E34}" destId="{EA6EC1E3-01AE-4A62-8B1A-EC9FA9839BAD}" srcOrd="0" destOrd="0" parTransId="{5ABB1E19-5387-41FB-80B2-803BA0D347CF}" sibTransId="{C1305129-A683-4A75-BD35-1160120B84F6}"/>
    <dgm:cxn modelId="{B979070A-7567-4A6B-9318-DD610F48D847}" srcId="{467D59DA-E3BA-4077-A88F-0EAE0F182770}" destId="{CE27722E-29E3-451A-ACA4-3DFDDC494E34}" srcOrd="0" destOrd="0" parTransId="{49BC4AB0-0ECA-427B-94BA-7DF6EF9C81D8}" sibTransId="{0D11E03B-A9DA-4E27-BD7A-6F3922C98274}"/>
    <dgm:cxn modelId="{AFB1C2DD-AAB7-4F38-B839-5CD28D0E5AC5}" type="presOf" srcId="{739569C0-E421-4784-85BE-DA5877E24753}" destId="{36FB31DD-334F-4920-9DFD-973C26510102}" srcOrd="1" destOrd="0" presId="urn:microsoft.com/office/officeart/2005/8/layout/radial5"/>
    <dgm:cxn modelId="{69909F01-2DDE-478E-AA4A-14A6F4F888D3}" type="presOf" srcId="{D3186A30-99A1-4250-845F-58A286B0FF31}" destId="{18C7ECB4-9149-41D9-80E0-B1F8E7366B44}" srcOrd="0" destOrd="0" presId="urn:microsoft.com/office/officeart/2005/8/layout/radial5"/>
    <dgm:cxn modelId="{DC487632-1501-4207-A738-16FFCD20C910}" type="presOf" srcId="{ED4A8256-C6EF-4F45-9B6D-5F8BAF76AA92}" destId="{90E22BF5-5110-4BF4-85C7-E4E8C6339C2F}" srcOrd="1" destOrd="0" presId="urn:microsoft.com/office/officeart/2005/8/layout/radial5"/>
    <dgm:cxn modelId="{DE161BB2-A39D-4AFF-964E-4C4F6FF50B6C}" type="presOf" srcId="{EA6EC1E3-01AE-4A62-8B1A-EC9FA9839BAD}" destId="{CC5CB80A-6472-4D17-BF0D-EDE8114C4D86}" srcOrd="0" destOrd="0" presId="urn:microsoft.com/office/officeart/2005/8/layout/radial5"/>
    <dgm:cxn modelId="{E18E487A-5145-4734-A98D-35E548D354D1}" type="presOf" srcId="{CE27722E-29E3-451A-ACA4-3DFDDC494E34}" destId="{8CE448B7-E51F-4A0F-83EA-B09C4C8186A7}" srcOrd="0" destOrd="0" presId="urn:microsoft.com/office/officeart/2005/8/layout/radial5"/>
    <dgm:cxn modelId="{E8C10D06-7449-424A-AD78-C7A3456C5833}" type="presOf" srcId="{8F2A988C-496A-4DB5-BBC3-0FFD856C2CE3}" destId="{3A18915A-0664-4810-BDC4-EE250008A8B7}" srcOrd="0" destOrd="0" presId="urn:microsoft.com/office/officeart/2005/8/layout/radial5"/>
    <dgm:cxn modelId="{8A275F47-2123-460A-9F19-73529CCADDC5}" type="presOf" srcId="{467D59DA-E3BA-4077-A88F-0EAE0F182770}" destId="{C58273F0-D69E-4C5F-9370-5A367496D7C7}" srcOrd="0" destOrd="0" presId="urn:microsoft.com/office/officeart/2005/8/layout/radial5"/>
    <dgm:cxn modelId="{80826ED2-9679-44E3-839D-3AAF8453C2AC}" srcId="{CE27722E-29E3-451A-ACA4-3DFDDC494E34}" destId="{D3186A30-99A1-4250-845F-58A286B0FF31}" srcOrd="1" destOrd="0" parTransId="{ED4A8256-C6EF-4F45-9B6D-5F8BAF76AA92}" sibTransId="{C943891B-19B3-45D5-8707-1F0A573C09DB}"/>
    <dgm:cxn modelId="{623D81B1-F361-47B3-AF99-E659D78F6107}" type="presOf" srcId="{739569C0-E421-4784-85BE-DA5877E24753}" destId="{FC3C2533-745E-400E-B703-648034E54E27}" srcOrd="0" destOrd="0" presId="urn:microsoft.com/office/officeart/2005/8/layout/radial5"/>
    <dgm:cxn modelId="{20C17EF3-3C3F-442B-AE2B-D9953C0AFF77}" type="presParOf" srcId="{C58273F0-D69E-4C5F-9370-5A367496D7C7}" destId="{8CE448B7-E51F-4A0F-83EA-B09C4C8186A7}" srcOrd="0" destOrd="0" presId="urn:microsoft.com/office/officeart/2005/8/layout/radial5"/>
    <dgm:cxn modelId="{5CBFEEDB-923F-4C10-BA2C-92BF21E2E91E}" type="presParOf" srcId="{C58273F0-D69E-4C5F-9370-5A367496D7C7}" destId="{CFD06DBE-8B1B-4AF9-AECE-865B3725AA07}" srcOrd="1" destOrd="0" presId="urn:microsoft.com/office/officeart/2005/8/layout/radial5"/>
    <dgm:cxn modelId="{9E038FBB-07BF-4515-AC0C-B22CE77695F0}" type="presParOf" srcId="{CFD06DBE-8B1B-4AF9-AECE-865B3725AA07}" destId="{B70CEC68-9470-4830-9A65-EFB0427F5A7B}" srcOrd="0" destOrd="0" presId="urn:microsoft.com/office/officeart/2005/8/layout/radial5"/>
    <dgm:cxn modelId="{89AB79A7-D79D-4719-AB9F-D92F4C67F7DB}" type="presParOf" srcId="{C58273F0-D69E-4C5F-9370-5A367496D7C7}" destId="{CC5CB80A-6472-4D17-BF0D-EDE8114C4D86}" srcOrd="2" destOrd="0" presId="urn:microsoft.com/office/officeart/2005/8/layout/radial5"/>
    <dgm:cxn modelId="{6C0410C8-069B-4302-96B7-3983FD4963C8}" type="presParOf" srcId="{C58273F0-D69E-4C5F-9370-5A367496D7C7}" destId="{C2D48220-6C4E-4A02-97FA-1A024CE885FD}" srcOrd="3" destOrd="0" presId="urn:microsoft.com/office/officeart/2005/8/layout/radial5"/>
    <dgm:cxn modelId="{C5835FB1-DE17-4481-9741-CA00A8B0E974}" type="presParOf" srcId="{C2D48220-6C4E-4A02-97FA-1A024CE885FD}" destId="{90E22BF5-5110-4BF4-85C7-E4E8C6339C2F}" srcOrd="0" destOrd="0" presId="urn:microsoft.com/office/officeart/2005/8/layout/radial5"/>
    <dgm:cxn modelId="{4D873611-9AF3-432C-A5D0-4BF48F98204F}" type="presParOf" srcId="{C58273F0-D69E-4C5F-9370-5A367496D7C7}" destId="{18C7ECB4-9149-41D9-80E0-B1F8E7366B44}" srcOrd="4" destOrd="0" presId="urn:microsoft.com/office/officeart/2005/8/layout/radial5"/>
    <dgm:cxn modelId="{57AD6E4D-30FE-4BAE-9663-9EB3CE99F1F8}" type="presParOf" srcId="{C58273F0-D69E-4C5F-9370-5A367496D7C7}" destId="{FC3C2533-745E-400E-B703-648034E54E27}" srcOrd="5" destOrd="0" presId="urn:microsoft.com/office/officeart/2005/8/layout/radial5"/>
    <dgm:cxn modelId="{02D88AC0-465A-4FFD-94A8-1B0EAA45D8A9}" type="presParOf" srcId="{FC3C2533-745E-400E-B703-648034E54E27}" destId="{36FB31DD-334F-4920-9DFD-973C26510102}" srcOrd="0" destOrd="0" presId="urn:microsoft.com/office/officeart/2005/8/layout/radial5"/>
    <dgm:cxn modelId="{38F24D81-BFDD-4FBC-84AD-2B67B042F3D0}" type="presParOf" srcId="{C58273F0-D69E-4C5F-9370-5A367496D7C7}" destId="{0F131810-AA00-4E72-97D5-C2DCA9611856}" srcOrd="6" destOrd="0" presId="urn:microsoft.com/office/officeart/2005/8/layout/radial5"/>
    <dgm:cxn modelId="{4AA03A67-60AA-49BF-B896-164ACBBC36E0}" type="presParOf" srcId="{C58273F0-D69E-4C5F-9370-5A367496D7C7}" destId="{82A502EE-BCD7-432C-A85E-66B349A9459A}" srcOrd="7" destOrd="0" presId="urn:microsoft.com/office/officeart/2005/8/layout/radial5"/>
    <dgm:cxn modelId="{3827E38C-730F-4B46-98BE-1CD8B21B06A3}" type="presParOf" srcId="{82A502EE-BCD7-432C-A85E-66B349A9459A}" destId="{4B5DABCD-D9FD-4614-9B78-319C072D6BEB}" srcOrd="0" destOrd="0" presId="urn:microsoft.com/office/officeart/2005/8/layout/radial5"/>
    <dgm:cxn modelId="{9C65A007-17D7-43D1-A81F-D9BE4D6C9542}" type="presParOf" srcId="{C58273F0-D69E-4C5F-9370-5A367496D7C7}" destId="{3A18915A-0664-4810-BDC4-EE250008A8B7}" srcOrd="8" destOrd="0" presId="urn:microsoft.com/office/officeart/2005/8/layout/radial5"/>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fr-FR"/>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fr-FR"/>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fr-FR"/>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fr-FR"/>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fr-FR"/>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fr-FR"/>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fr-FR"/>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fr-FR"/>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fr-FR"/>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fr-FR"/>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fr-FR"/>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fr-FR"/>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fr-FR"/>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fr-FR"/>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fr-FR"/>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fr-FR"/>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fr-FR"/>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fr-FR"/>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fr-FR"/>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fr-FR"/>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fr-FR"/>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fr-FR"/>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fr-FR"/>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fr-FR"/>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fr-FR"/>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fr-FR"/>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fr-FR"/>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fr-FR"/>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fr-FR"/>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fr-FR"/>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fr-FR"/>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fr-FR"/>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fr-FR"/>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fr-FR"/>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fr-FR"/>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fr-FR"/>
            </a:p>
          </p:txBody>
        </p:sp>
        <p:grpSp>
          <p:nvGrpSpPr>
            <p:cNvPr id="3"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fr-FR"/>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fr-FR"/>
              </a:p>
            </p:txBody>
          </p:sp>
        </p:grpSp>
      </p:grpSp>
      <p:sp>
        <p:nvSpPr>
          <p:cNvPr id="113706" name="Rectangle 42"/>
          <p:cNvSpPr>
            <a:spLocks noGrp="1" noChangeArrowheads="1"/>
          </p:cNvSpPr>
          <p:nvPr>
            <p:ph type="ctrTitle" sz="quarter"/>
          </p:nvPr>
        </p:nvSpPr>
        <p:spPr>
          <a:xfrm>
            <a:off x="457200" y="1600200"/>
            <a:ext cx="8229600" cy="1828800"/>
          </a:xfrm>
        </p:spPr>
        <p:txBody>
          <a:bodyPr/>
          <a:lstStyle>
            <a:lvl1pPr>
              <a:defRPr sz="4800"/>
            </a:lvl1pPr>
          </a:lstStyle>
          <a:p>
            <a:r>
              <a:rPr lang="fr-FR" smtClean="0"/>
              <a:t>Cliquez pour modifier le style du titre</a:t>
            </a:r>
            <a:endParaRPr lang="fr-FR"/>
          </a:p>
        </p:txBody>
      </p:sp>
      <p:sp>
        <p:nvSpPr>
          <p:cNvPr id="11370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fr-FR" smtClean="0"/>
              <a:t>Cliquez pour modifier le style des sous-titres du masque</a:t>
            </a:r>
            <a:endParaRPr lang="fr-FR"/>
          </a:p>
        </p:txBody>
      </p:sp>
      <p:sp>
        <p:nvSpPr>
          <p:cNvPr id="44" name="Rectangle 44"/>
          <p:cNvSpPr>
            <a:spLocks noGrp="1" noChangeArrowheads="1"/>
          </p:cNvSpPr>
          <p:nvPr>
            <p:ph type="dt" sz="quarter" idx="10"/>
          </p:nvPr>
        </p:nvSpPr>
        <p:spPr/>
        <p:txBody>
          <a:bodyPr/>
          <a:lstStyle>
            <a:lvl1pPr>
              <a:defRPr/>
            </a:lvl1pPr>
          </a:lstStyle>
          <a:p>
            <a:fld id="{B28C56AF-9C15-4C49-9E65-86E0472D9489}" type="datetimeFigureOut">
              <a:rPr lang="fr-FR" smtClean="0"/>
              <a:pPr/>
              <a:t>16/01/2010</a:t>
            </a:fld>
            <a:endParaRPr lang="fr-FR"/>
          </a:p>
        </p:txBody>
      </p:sp>
      <p:sp>
        <p:nvSpPr>
          <p:cNvPr id="45" name="Rectangle 45"/>
          <p:cNvSpPr>
            <a:spLocks noGrp="1" noChangeArrowheads="1"/>
          </p:cNvSpPr>
          <p:nvPr>
            <p:ph type="ftr" sz="quarter" idx="11"/>
          </p:nvPr>
        </p:nvSpPr>
        <p:spPr/>
        <p:txBody>
          <a:bodyPr/>
          <a:lstStyle>
            <a:lvl1pPr>
              <a:defRPr/>
            </a:lvl1pPr>
          </a:lstStyle>
          <a:p>
            <a:endParaRPr lang="fr-FR"/>
          </a:p>
        </p:txBody>
      </p:sp>
      <p:sp>
        <p:nvSpPr>
          <p:cNvPr id="46" name="Rectangle 46"/>
          <p:cNvSpPr>
            <a:spLocks noGrp="1" noChangeArrowheads="1"/>
          </p:cNvSpPr>
          <p:nvPr>
            <p:ph type="sldNum" sz="quarter" idx="12"/>
          </p:nvPr>
        </p:nvSpPr>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5" name="Rectangle 45"/>
          <p:cNvSpPr>
            <a:spLocks noGrp="1" noChangeArrowheads="1"/>
          </p:cNvSpPr>
          <p:nvPr>
            <p:ph type="ftr" sz="quarter" idx="11"/>
          </p:nvPr>
        </p:nvSpPr>
        <p:spPr>
          <a:ln/>
        </p:spPr>
        <p:txBody>
          <a:bodyPr/>
          <a:lstStyle>
            <a:lvl1pPr>
              <a:defRPr/>
            </a:lvl1pPr>
          </a:lstStyle>
          <a:p>
            <a:endParaRPr lang="fr-FR"/>
          </a:p>
        </p:txBody>
      </p:sp>
      <p:sp>
        <p:nvSpPr>
          <p:cNvPr id="6"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5" name="Rectangle 45"/>
          <p:cNvSpPr>
            <a:spLocks noGrp="1" noChangeArrowheads="1"/>
          </p:cNvSpPr>
          <p:nvPr>
            <p:ph type="ftr" sz="quarter" idx="11"/>
          </p:nvPr>
        </p:nvSpPr>
        <p:spPr>
          <a:ln/>
        </p:spPr>
        <p:txBody>
          <a:bodyPr/>
          <a:lstStyle>
            <a:lvl1pPr>
              <a:defRPr/>
            </a:lvl1pPr>
          </a:lstStyle>
          <a:p>
            <a:endParaRPr lang="fr-FR"/>
          </a:p>
        </p:txBody>
      </p:sp>
      <p:sp>
        <p:nvSpPr>
          <p:cNvPr id="6"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77813"/>
            <a:ext cx="8229600" cy="585311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3"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4" name="Rectangle 45"/>
          <p:cNvSpPr>
            <a:spLocks noGrp="1" noChangeArrowheads="1"/>
          </p:cNvSpPr>
          <p:nvPr>
            <p:ph type="ftr" sz="quarter" idx="11"/>
          </p:nvPr>
        </p:nvSpPr>
        <p:spPr>
          <a:ln/>
        </p:spPr>
        <p:txBody>
          <a:bodyPr/>
          <a:lstStyle>
            <a:lvl1pPr>
              <a:defRPr/>
            </a:lvl1pPr>
          </a:lstStyle>
          <a:p>
            <a:endParaRPr lang="fr-FR"/>
          </a:p>
        </p:txBody>
      </p:sp>
      <p:sp>
        <p:nvSpPr>
          <p:cNvPr id="5"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5" name="Rectangle 45"/>
          <p:cNvSpPr>
            <a:spLocks noGrp="1" noChangeArrowheads="1"/>
          </p:cNvSpPr>
          <p:nvPr>
            <p:ph type="ftr" sz="quarter" idx="11"/>
          </p:nvPr>
        </p:nvSpPr>
        <p:spPr>
          <a:ln/>
        </p:spPr>
        <p:txBody>
          <a:bodyPr/>
          <a:lstStyle>
            <a:lvl1pPr>
              <a:defRPr/>
            </a:lvl1pPr>
          </a:lstStyle>
          <a:p>
            <a:endParaRPr lang="fr-FR"/>
          </a:p>
        </p:txBody>
      </p:sp>
      <p:sp>
        <p:nvSpPr>
          <p:cNvPr id="6"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5" name="Rectangle 45"/>
          <p:cNvSpPr>
            <a:spLocks noGrp="1" noChangeArrowheads="1"/>
          </p:cNvSpPr>
          <p:nvPr>
            <p:ph type="ftr" sz="quarter" idx="11"/>
          </p:nvPr>
        </p:nvSpPr>
        <p:spPr>
          <a:ln/>
        </p:spPr>
        <p:txBody>
          <a:bodyPr/>
          <a:lstStyle>
            <a:lvl1pPr>
              <a:defRPr/>
            </a:lvl1pPr>
          </a:lstStyle>
          <a:p>
            <a:endParaRPr lang="fr-FR"/>
          </a:p>
        </p:txBody>
      </p:sp>
      <p:sp>
        <p:nvSpPr>
          <p:cNvPr id="6"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6" name="Rectangle 45"/>
          <p:cNvSpPr>
            <a:spLocks noGrp="1" noChangeArrowheads="1"/>
          </p:cNvSpPr>
          <p:nvPr>
            <p:ph type="ftr" sz="quarter" idx="11"/>
          </p:nvPr>
        </p:nvSpPr>
        <p:spPr>
          <a:ln/>
        </p:spPr>
        <p:txBody>
          <a:bodyPr/>
          <a:lstStyle>
            <a:lvl1pPr>
              <a:defRPr/>
            </a:lvl1pPr>
          </a:lstStyle>
          <a:p>
            <a:endParaRPr lang="fr-FR"/>
          </a:p>
        </p:txBody>
      </p:sp>
      <p:sp>
        <p:nvSpPr>
          <p:cNvPr id="7"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8" name="Rectangle 45"/>
          <p:cNvSpPr>
            <a:spLocks noGrp="1" noChangeArrowheads="1"/>
          </p:cNvSpPr>
          <p:nvPr>
            <p:ph type="ftr" sz="quarter" idx="11"/>
          </p:nvPr>
        </p:nvSpPr>
        <p:spPr>
          <a:ln/>
        </p:spPr>
        <p:txBody>
          <a:bodyPr/>
          <a:lstStyle>
            <a:lvl1pPr>
              <a:defRPr/>
            </a:lvl1pPr>
          </a:lstStyle>
          <a:p>
            <a:endParaRPr lang="fr-FR"/>
          </a:p>
        </p:txBody>
      </p:sp>
      <p:sp>
        <p:nvSpPr>
          <p:cNvPr id="9"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4" name="Rectangle 45"/>
          <p:cNvSpPr>
            <a:spLocks noGrp="1" noChangeArrowheads="1"/>
          </p:cNvSpPr>
          <p:nvPr>
            <p:ph type="ftr" sz="quarter" idx="11"/>
          </p:nvPr>
        </p:nvSpPr>
        <p:spPr>
          <a:ln/>
        </p:spPr>
        <p:txBody>
          <a:bodyPr/>
          <a:lstStyle>
            <a:lvl1pPr>
              <a:defRPr/>
            </a:lvl1pPr>
          </a:lstStyle>
          <a:p>
            <a:endParaRPr lang="fr-FR"/>
          </a:p>
        </p:txBody>
      </p:sp>
      <p:sp>
        <p:nvSpPr>
          <p:cNvPr id="5"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3" name="Rectangle 45"/>
          <p:cNvSpPr>
            <a:spLocks noGrp="1" noChangeArrowheads="1"/>
          </p:cNvSpPr>
          <p:nvPr>
            <p:ph type="ftr" sz="quarter" idx="11"/>
          </p:nvPr>
        </p:nvSpPr>
        <p:spPr>
          <a:ln/>
        </p:spPr>
        <p:txBody>
          <a:bodyPr/>
          <a:lstStyle>
            <a:lvl1pPr>
              <a:defRPr/>
            </a:lvl1pPr>
          </a:lstStyle>
          <a:p>
            <a:endParaRPr lang="fr-FR"/>
          </a:p>
        </p:txBody>
      </p:sp>
      <p:sp>
        <p:nvSpPr>
          <p:cNvPr id="4"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6" name="Rectangle 45"/>
          <p:cNvSpPr>
            <a:spLocks noGrp="1" noChangeArrowheads="1"/>
          </p:cNvSpPr>
          <p:nvPr>
            <p:ph type="ftr" sz="quarter" idx="11"/>
          </p:nvPr>
        </p:nvSpPr>
        <p:spPr>
          <a:ln/>
        </p:spPr>
        <p:txBody>
          <a:bodyPr/>
          <a:lstStyle>
            <a:lvl1pPr>
              <a:defRPr/>
            </a:lvl1pPr>
          </a:lstStyle>
          <a:p>
            <a:endParaRPr lang="fr-FR"/>
          </a:p>
        </p:txBody>
      </p:sp>
      <p:sp>
        <p:nvSpPr>
          <p:cNvPr id="7"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fld id="{B28C56AF-9C15-4C49-9E65-86E0472D9489}" type="datetimeFigureOut">
              <a:rPr lang="fr-FR" smtClean="0"/>
              <a:pPr/>
              <a:t>16/01/2010</a:t>
            </a:fld>
            <a:endParaRPr lang="fr-FR"/>
          </a:p>
        </p:txBody>
      </p:sp>
      <p:sp>
        <p:nvSpPr>
          <p:cNvPr id="6" name="Rectangle 45"/>
          <p:cNvSpPr>
            <a:spLocks noGrp="1" noChangeArrowheads="1"/>
          </p:cNvSpPr>
          <p:nvPr>
            <p:ph type="ftr" sz="quarter" idx="11"/>
          </p:nvPr>
        </p:nvSpPr>
        <p:spPr>
          <a:ln/>
        </p:spPr>
        <p:txBody>
          <a:bodyPr/>
          <a:lstStyle>
            <a:lvl1pPr>
              <a:defRPr/>
            </a:lvl1pPr>
          </a:lstStyle>
          <a:p>
            <a:endParaRPr lang="fr-FR"/>
          </a:p>
        </p:txBody>
      </p:sp>
      <p:sp>
        <p:nvSpPr>
          <p:cNvPr id="7" name="Rectangle 46"/>
          <p:cNvSpPr>
            <a:spLocks noGrp="1" noChangeArrowheads="1"/>
          </p:cNvSpPr>
          <p:nvPr>
            <p:ph type="sldNum" sz="quarter" idx="12"/>
          </p:nvPr>
        </p:nvSpPr>
        <p:spPr>
          <a:ln/>
        </p:spPr>
        <p:txBody>
          <a:bodyPr/>
          <a:lstStyle>
            <a:lvl1pPr>
              <a:defRPr/>
            </a:lvl1pPr>
          </a:lstStyle>
          <a:p>
            <a:fld id="{7E5E0E6F-61B3-49FB-8AB2-62FC76899950}" type="slidenum">
              <a:rPr lang="fr-FR" smtClean="0"/>
              <a:pPr/>
              <a:t>‹N°›</a:t>
            </a:fld>
            <a:endParaRPr lang="fr-FR"/>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6413"/>
            <a:chOff x="0" y="0"/>
            <a:chExt cx="5760" cy="4319"/>
          </a:xfrm>
        </p:grpSpPr>
        <p:sp>
          <p:nvSpPr>
            <p:cNvPr id="112643"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fr-FR"/>
            </a:p>
          </p:txBody>
        </p:sp>
        <p:sp>
          <p:nvSpPr>
            <p:cNvPr id="112644"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fr-FR"/>
            </a:p>
          </p:txBody>
        </p:sp>
        <p:sp>
          <p:nvSpPr>
            <p:cNvPr id="112645"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fr-FR"/>
            </a:p>
          </p:txBody>
        </p:sp>
        <p:sp>
          <p:nvSpPr>
            <p:cNvPr id="112646"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fr-FR"/>
            </a:p>
          </p:txBody>
        </p:sp>
        <p:sp>
          <p:nvSpPr>
            <p:cNvPr id="112647"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fr-FR"/>
            </a:p>
          </p:txBody>
        </p:sp>
        <p:sp>
          <p:nvSpPr>
            <p:cNvPr id="112648"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fr-FR"/>
            </a:p>
          </p:txBody>
        </p:sp>
        <p:sp>
          <p:nvSpPr>
            <p:cNvPr id="112649"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fr-FR"/>
            </a:p>
          </p:txBody>
        </p:sp>
        <p:sp>
          <p:nvSpPr>
            <p:cNvPr id="112650"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fr-FR"/>
            </a:p>
          </p:txBody>
        </p:sp>
        <p:sp>
          <p:nvSpPr>
            <p:cNvPr id="112651"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fr-FR"/>
            </a:p>
          </p:txBody>
        </p:sp>
        <p:sp>
          <p:nvSpPr>
            <p:cNvPr id="112652"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fr-FR"/>
            </a:p>
          </p:txBody>
        </p:sp>
        <p:sp>
          <p:nvSpPr>
            <p:cNvPr id="112653"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fr-FR"/>
            </a:p>
          </p:txBody>
        </p:sp>
        <p:sp>
          <p:nvSpPr>
            <p:cNvPr id="112654"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fr-FR"/>
            </a:p>
          </p:txBody>
        </p:sp>
        <p:sp>
          <p:nvSpPr>
            <p:cNvPr id="112655"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fr-FR"/>
            </a:p>
          </p:txBody>
        </p:sp>
        <p:sp>
          <p:nvSpPr>
            <p:cNvPr id="112656"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fr-FR"/>
            </a:p>
          </p:txBody>
        </p:sp>
        <p:sp>
          <p:nvSpPr>
            <p:cNvPr id="112657"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fr-FR"/>
            </a:p>
          </p:txBody>
        </p:sp>
        <p:sp>
          <p:nvSpPr>
            <p:cNvPr id="112658"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fr-FR"/>
            </a:p>
          </p:txBody>
        </p:sp>
        <p:sp>
          <p:nvSpPr>
            <p:cNvPr id="112659"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fr-FR"/>
            </a:p>
          </p:txBody>
        </p:sp>
        <p:sp>
          <p:nvSpPr>
            <p:cNvPr id="112660"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fr-FR"/>
            </a:p>
          </p:txBody>
        </p:sp>
        <p:sp>
          <p:nvSpPr>
            <p:cNvPr id="112661"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fr-FR"/>
            </a:p>
          </p:txBody>
        </p:sp>
        <p:sp>
          <p:nvSpPr>
            <p:cNvPr id="112662"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fr-FR"/>
            </a:p>
          </p:txBody>
        </p:sp>
        <p:sp>
          <p:nvSpPr>
            <p:cNvPr id="112663"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fr-FR"/>
            </a:p>
          </p:txBody>
        </p:sp>
        <p:sp>
          <p:nvSpPr>
            <p:cNvPr id="112664"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fr-FR"/>
            </a:p>
          </p:txBody>
        </p:sp>
        <p:sp>
          <p:nvSpPr>
            <p:cNvPr id="112665"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fr-FR"/>
            </a:p>
          </p:txBody>
        </p:sp>
        <p:sp>
          <p:nvSpPr>
            <p:cNvPr id="112666"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fr-FR"/>
            </a:p>
          </p:txBody>
        </p:sp>
        <p:sp>
          <p:nvSpPr>
            <p:cNvPr id="112667"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fr-FR"/>
            </a:p>
          </p:txBody>
        </p:sp>
        <p:sp>
          <p:nvSpPr>
            <p:cNvPr id="112668"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fr-FR"/>
            </a:p>
          </p:txBody>
        </p:sp>
        <p:sp>
          <p:nvSpPr>
            <p:cNvPr id="112669"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fr-FR"/>
            </a:p>
          </p:txBody>
        </p:sp>
        <p:sp>
          <p:nvSpPr>
            <p:cNvPr id="112670"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fr-FR"/>
            </a:p>
          </p:txBody>
        </p:sp>
        <p:sp>
          <p:nvSpPr>
            <p:cNvPr id="112671"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fr-FR"/>
            </a:p>
          </p:txBody>
        </p:sp>
        <p:sp>
          <p:nvSpPr>
            <p:cNvPr id="112672"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fr-FR"/>
            </a:p>
          </p:txBody>
        </p:sp>
        <p:sp>
          <p:nvSpPr>
            <p:cNvPr id="112673"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fr-FR"/>
            </a:p>
          </p:txBody>
        </p:sp>
        <p:sp>
          <p:nvSpPr>
            <p:cNvPr id="112674"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fr-FR"/>
            </a:p>
          </p:txBody>
        </p:sp>
        <p:sp>
          <p:nvSpPr>
            <p:cNvPr id="112675"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fr-FR"/>
            </a:p>
          </p:txBody>
        </p:sp>
        <p:sp>
          <p:nvSpPr>
            <p:cNvPr id="112676"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fr-FR"/>
            </a:p>
          </p:txBody>
        </p:sp>
        <p:sp>
          <p:nvSpPr>
            <p:cNvPr id="112677"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fr-FR"/>
            </a:p>
          </p:txBody>
        </p:sp>
        <p:sp>
          <p:nvSpPr>
            <p:cNvPr id="112678"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fr-FR"/>
            </a:p>
          </p:txBody>
        </p:sp>
        <p:grpSp>
          <p:nvGrpSpPr>
            <p:cNvPr id="3" name="Group 39"/>
            <p:cNvGrpSpPr>
              <a:grpSpLocks/>
            </p:cNvGrpSpPr>
            <p:nvPr userDrawn="1"/>
          </p:nvGrpSpPr>
          <p:grpSpPr bwMode="auto">
            <a:xfrm>
              <a:off x="0" y="1632"/>
              <a:ext cx="5758" cy="1858"/>
              <a:chOff x="0" y="1632"/>
              <a:chExt cx="5758" cy="1858"/>
            </a:xfrm>
          </p:grpSpPr>
          <p:sp>
            <p:nvSpPr>
              <p:cNvPr id="112680"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fr-FR"/>
              </a:p>
            </p:txBody>
          </p:sp>
          <p:sp>
            <p:nvSpPr>
              <p:cNvPr id="112681"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fr-FR"/>
              </a:p>
            </p:txBody>
          </p:sp>
        </p:grpSp>
      </p:grpSp>
      <p:sp>
        <p:nvSpPr>
          <p:cNvPr id="112682"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12683"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12684"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latin typeface="Arial" charset="0"/>
                <a:cs typeface="Arial" charset="0"/>
              </a:defRPr>
            </a:lvl1pPr>
          </a:lstStyle>
          <a:p>
            <a:fld id="{B28C56AF-9C15-4C49-9E65-86E0472D9489}" type="datetimeFigureOut">
              <a:rPr lang="fr-FR" smtClean="0"/>
              <a:pPr/>
              <a:t>16/01/2010</a:t>
            </a:fld>
            <a:endParaRPr lang="fr-FR"/>
          </a:p>
        </p:txBody>
      </p:sp>
      <p:sp>
        <p:nvSpPr>
          <p:cNvPr id="112685"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latin typeface="Arial" charset="0"/>
                <a:cs typeface="Arial" charset="0"/>
              </a:defRPr>
            </a:lvl1pPr>
          </a:lstStyle>
          <a:p>
            <a:endParaRPr lang="fr-FR"/>
          </a:p>
        </p:txBody>
      </p:sp>
      <p:sp>
        <p:nvSpPr>
          <p:cNvPr id="112686"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latin typeface="Arial" charset="0"/>
                <a:cs typeface="Arial" charset="0"/>
              </a:defRPr>
            </a:lvl1pPr>
          </a:lstStyle>
          <a:p>
            <a:fld id="{7E5E0E6F-61B3-49FB-8AB2-62FC7689995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ransition>
    <p:newsflash/>
  </p:transition>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eaLnBrk="1" fontAlgn="base" hangingPunct="1">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l" rtl="0" eaLnBrk="1" fontAlgn="base" hangingPunct="1">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cs typeface="+mn-cs"/>
        </a:defRPr>
      </a:lvl3pPr>
      <a:lvl4pPr marL="1600200" indent="-228600" algn="l" rtl="0" eaLnBrk="1" fontAlgn="base" hangingPunct="1">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1" fontAlgn="base" hangingPunct="1">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cs typeface="+mn-cs"/>
        </a:defRPr>
      </a:lvl5pPr>
      <a:lvl6pPr marL="2514600" indent="-228600" algn="l" rtl="0" eaLnBrk="1" fontAlgn="base" hangingPunct="1">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cs typeface="+mn-cs"/>
        </a:defRPr>
      </a:lvl6pPr>
      <a:lvl7pPr marL="2971800" indent="-228600" algn="l" rtl="0" eaLnBrk="1" fontAlgn="base" hangingPunct="1">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cs typeface="+mn-cs"/>
        </a:defRPr>
      </a:lvl7pPr>
      <a:lvl8pPr marL="3429000" indent="-228600" algn="l" rtl="0" eaLnBrk="1" fontAlgn="base" hangingPunct="1">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cs typeface="+mn-cs"/>
        </a:defRPr>
      </a:lvl8pPr>
      <a:lvl9pPr marL="3886200" indent="-228600" algn="l" rtl="0" eaLnBrk="1" fontAlgn="base" hangingPunct="1">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fr.wikipedia.org/wiki/Solei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sz="quarter"/>
          </p:nvPr>
        </p:nvSpPr>
        <p:spPr/>
        <p:txBody>
          <a:bodyPr>
            <a:normAutofit fontScale="90000"/>
          </a:bodyPr>
          <a:lstStyle/>
          <a:p>
            <a:r>
              <a:rPr lang="fr-CA" sz="6000" b="1" kern="10" dirty="0" smtClean="0">
                <a:ln w="17780" cmpd="sng">
                  <a:solidFill>
                    <a:schemeClr val="accent1">
                      <a:tint val="3000"/>
                    </a:schemeClr>
                  </a:solidFill>
                  <a:prstDash val="solid"/>
                  <a:miter lim="800000"/>
                </a:ln>
                <a:solidFill>
                  <a:srgbClr val="00B050"/>
                </a:solidFill>
                <a:effectLst>
                  <a:outerShdw blurRad="55000" dist="50800" dir="5400000" algn="tl">
                    <a:srgbClr val="000000">
                      <a:alpha val="33000"/>
                    </a:srgbClr>
                  </a:outerShdw>
                </a:effectLst>
                <a:latin typeface="Times New Roman"/>
                <a:cs typeface="Times New Roman"/>
              </a:rPr>
              <a:t>Bonjour tout le monde</a:t>
            </a:r>
            <a:r>
              <a:rPr lang="fr-CA" b="1" kern="10" dirty="0" smtClean="0">
                <a:ln w="17780" cmpd="sng">
                  <a:solidFill>
                    <a:schemeClr val="accent1">
                      <a:tint val="3000"/>
                    </a:schemeClr>
                  </a:solidFill>
                  <a:prstDash val="solid"/>
                  <a:miter lim="800000"/>
                </a:ln>
                <a:solidFill>
                  <a:srgbClr val="00B050"/>
                </a:solidFill>
                <a:effectLst>
                  <a:outerShdw blurRad="55000" dist="50800" dir="5400000" algn="tl">
                    <a:srgbClr val="000000">
                      <a:alpha val="33000"/>
                    </a:srgbClr>
                  </a:outerShdw>
                </a:effectLst>
                <a:latin typeface="Times New Roman"/>
                <a:cs typeface="Times New Roman"/>
              </a:rPr>
              <a:t/>
            </a:r>
            <a:br>
              <a:rPr lang="fr-CA" b="1" kern="10" dirty="0" smtClean="0">
                <a:ln w="17780" cmpd="sng">
                  <a:solidFill>
                    <a:schemeClr val="accent1">
                      <a:tint val="3000"/>
                    </a:schemeClr>
                  </a:solidFill>
                  <a:prstDash val="solid"/>
                  <a:miter lim="800000"/>
                </a:ln>
                <a:solidFill>
                  <a:srgbClr val="00B050"/>
                </a:solidFill>
                <a:effectLst>
                  <a:outerShdw blurRad="55000" dist="50800" dir="5400000" algn="tl">
                    <a:srgbClr val="000000">
                      <a:alpha val="33000"/>
                    </a:srgbClr>
                  </a:outerShdw>
                </a:effectLst>
                <a:latin typeface="Times New Roman"/>
                <a:cs typeface="Times New Roman"/>
              </a:rPr>
            </a:br>
            <a:r>
              <a:rPr lang="fr-FR" dirty="0" smtClean="0">
                <a:solidFill>
                  <a:srgbClr val="00B050"/>
                </a:solidFill>
              </a:rPr>
              <a:t/>
            </a:r>
            <a:br>
              <a:rPr lang="fr-FR" dirty="0" smtClean="0">
                <a:solidFill>
                  <a:srgbClr val="00B050"/>
                </a:solidFill>
              </a:rPr>
            </a:br>
            <a:endParaRPr lang="fr-FR" dirty="0">
              <a:solidFill>
                <a:srgbClr val="00B050"/>
              </a:solidFill>
            </a:endParaRPr>
          </a:p>
        </p:txBody>
      </p:sp>
      <p:sp>
        <p:nvSpPr>
          <p:cNvPr id="3" name="Sous-titre 2"/>
          <p:cNvSpPr>
            <a:spLocks noGrp="1"/>
          </p:cNvSpPr>
          <p:nvPr>
            <p:ph type="subTitle" sz="quarter" idx="1"/>
          </p:nvPr>
        </p:nvSpPr>
        <p:spPr>
          <a:xfrm>
            <a:off x="-2143172" y="7072338"/>
            <a:ext cx="6400800" cy="1752600"/>
          </a:xfrm>
        </p:spPr>
        <p:txBody>
          <a:bodyPr>
            <a:normAutofit/>
          </a:bodyPr>
          <a:lstStyle/>
          <a:p>
            <a:r>
              <a:rPr lang="fr-CA" sz="5400" kern="10" dirty="0" smtClean="0">
                <a:ln w="17780" cmpd="sng">
                  <a:solidFill>
                    <a:schemeClr val="accent1">
                      <a:tint val="3000"/>
                    </a:schemeClr>
                  </a:solidFill>
                  <a:prstDash val="solid"/>
                  <a:miter lim="800000"/>
                </a:ln>
                <a:solidFill>
                  <a:srgbClr val="002060"/>
                </a:solidFill>
                <a:effectLst>
                  <a:outerShdw blurRad="55000" dist="50800" dir="5400000" algn="tl">
                    <a:srgbClr val="000000">
                      <a:alpha val="33000"/>
                    </a:srgbClr>
                  </a:outerShdw>
                </a:effectLst>
                <a:latin typeface="Times New Roman"/>
                <a:cs typeface="Times New Roman"/>
              </a:rPr>
              <a:t>Soyez les bienvenus</a:t>
            </a:r>
            <a:endParaRPr lang="fr-FR" sz="5400" dirty="0">
              <a:solidFill>
                <a:srgbClr val="002060"/>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grpId="1" nodeType="clickEffect">
                                  <p:stCondLst>
                                    <p:cond delay="0"/>
                                  </p:stCondLst>
                                  <p:childTnLst>
                                    <p:animEffect transition="out" filter="checkerboard(across)">
                                      <p:cBhvr>
                                        <p:cTn id="11" dur="500"/>
                                        <p:tgtEl>
                                          <p:spTgt spid="2"/>
                                        </p:tgtEl>
                                      </p:cBhvr>
                                    </p:animEffect>
                                    <p:set>
                                      <p:cBhvr>
                                        <p:cTn id="12" dur="1" fill="hold">
                                          <p:stCondLst>
                                            <p:cond delay="499"/>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grpId="0" nodeType="clickEffect">
                                  <p:stCondLst>
                                    <p:cond delay="0"/>
                                  </p:stCondLst>
                                  <p:childTnLst>
                                    <p:animMotion origin="layout" path="M -0.12413 -0.22061 C -0.04166 -0.4213 0.04097 -0.62199 0.08524 -0.64144 C 0.12952 -0.66088 0.10139 -0.35486 0.14149 -0.33727 C 0.1816 -0.31968 0.28941 -0.49491 0.32587 -0.53519 C 0.36233 -0.57547 0.34566 -0.57963 0.36024 -0.57894 C 0.37483 -0.57824 0.40452 -0.53889 0.41337 -0.53102 " pathEditMode="relative" rAng="0" ptsTypes="aaaaaA">
                                      <p:cBhvr>
                                        <p:cTn id="16" dur="2000" fill="hold"/>
                                        <p:tgtEl>
                                          <p:spTgt spid="3">
                                            <p:txEl>
                                              <p:pRg st="0" end="0"/>
                                            </p:txEl>
                                          </p:spTgt>
                                        </p:tgtEl>
                                        <p:attrNameLst>
                                          <p:attrName>ppt_x</p:attrName>
                                          <p:attrName>ppt_y</p:attrName>
                                        </p:attrNameLst>
                                      </p:cBhvr>
                                      <p:rCtr x="269" y="-2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428604"/>
            <a:ext cx="8229600" cy="436543"/>
          </a:xfrm>
        </p:spPr>
        <p:txBody>
          <a:bodyPr/>
          <a:lstStyle/>
          <a:p>
            <a:pPr algn="l"/>
            <a:r>
              <a:rPr lang="fr-FR" sz="2400" dirty="0" smtClean="0">
                <a:solidFill>
                  <a:srgbClr val="7030A0"/>
                </a:solidFill>
              </a:rPr>
              <a:t>1) </a:t>
            </a:r>
            <a:r>
              <a:rPr lang="fr-FR" sz="2400" b="1" dirty="0" smtClean="0">
                <a:solidFill>
                  <a:schemeClr val="tx1"/>
                </a:solidFill>
              </a:rPr>
              <a:t>Définition du soleil :</a:t>
            </a:r>
            <a:r>
              <a:rPr lang="fr-FR" sz="2400" dirty="0" smtClean="0">
                <a:solidFill>
                  <a:schemeClr val="tx1"/>
                </a:solidFill>
              </a:rPr>
              <a:t/>
            </a:r>
            <a:br>
              <a:rPr lang="fr-FR" sz="2400" dirty="0" smtClean="0">
                <a:solidFill>
                  <a:schemeClr val="tx1"/>
                </a:solidFill>
              </a:rPr>
            </a:br>
            <a:endParaRPr lang="fr-FR" sz="2400" dirty="0">
              <a:solidFill>
                <a:schemeClr val="tx1"/>
              </a:solidFill>
            </a:endParaRPr>
          </a:p>
        </p:txBody>
      </p:sp>
      <p:sp>
        <p:nvSpPr>
          <p:cNvPr id="3" name="Espace réservé du contenu 2"/>
          <p:cNvSpPr>
            <a:spLocks noGrp="1"/>
          </p:cNvSpPr>
          <p:nvPr>
            <p:ph idx="1"/>
          </p:nvPr>
        </p:nvSpPr>
        <p:spPr>
          <a:xfrm>
            <a:off x="457200" y="1000108"/>
            <a:ext cx="8229600" cy="5857892"/>
          </a:xfrm>
        </p:spPr>
        <p:txBody>
          <a:bodyPr/>
          <a:lstStyle/>
          <a:p>
            <a:pPr>
              <a:buNone/>
            </a:pPr>
            <a:r>
              <a:rPr lang="fr-FR" sz="2400" dirty="0" smtClean="0"/>
              <a:t>       Le Soleil rayonne est produit sa propre énergie comme un gigantesque réacteur nucléaire, tous les autres corps du Système solaire ne sont pas capables de briller par eux-mêmes ; ils ne font que réfléchir la lumière du Soleil qui les éclaire.</a:t>
            </a:r>
          </a:p>
          <a:p>
            <a:pPr>
              <a:buNone/>
            </a:pPr>
            <a:endParaRPr lang="fr-FR" sz="2400" dirty="0" smtClean="0"/>
          </a:p>
          <a:p>
            <a:pPr>
              <a:buNone/>
            </a:pPr>
            <a:r>
              <a:rPr lang="fr-FR" sz="2400" dirty="0" smtClean="0"/>
              <a:t>        Le soleil est une étoile «  ordinaire » parmi les quelques milliards des étoiles de notre galaxies elle-même banale parmi l’ensemble des galaxies de l’univers. source de la lumière qui nous éclair et de l’énergie nécessaire a toute vie sur terre. de plus pour nous astronome, le soleil est un véritable laboratoire de physique permettant de comprendre non seulement sa structure, mais également celle autre étoiles. </a:t>
            </a:r>
          </a:p>
          <a:p>
            <a:endParaRPr lang="fr-FR" dirty="0"/>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8572536"/>
            <a:ext cx="8229600" cy="1143000"/>
          </a:xfrm>
        </p:spPr>
        <p:txBody>
          <a:bodyPr/>
          <a:lstStyle/>
          <a:p>
            <a:r>
              <a:rPr lang="fr-FR" sz="3200" dirty="0" smtClean="0"/>
              <a:t>Coupe du soleil </a:t>
            </a:r>
            <a:endParaRPr lang="fr-FR" sz="3200" dirty="0"/>
          </a:p>
        </p:txBody>
      </p:sp>
      <p:pic>
        <p:nvPicPr>
          <p:cNvPr id="4" name="Espace réservé du contenu 3"/>
          <p:cNvPicPr>
            <a:picLocks noGrp="1"/>
          </p:cNvPicPr>
          <p:nvPr>
            <p:ph idx="1"/>
          </p:nvPr>
        </p:nvPicPr>
        <p:blipFill>
          <a:blip r:embed="rId2"/>
          <a:srcRect/>
          <a:stretch>
            <a:fillRect/>
          </a:stretch>
        </p:blipFill>
        <p:spPr bwMode="auto">
          <a:xfrm>
            <a:off x="428596" y="-5429312"/>
            <a:ext cx="8215370" cy="4929222"/>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00382 0.43218 L 0.00399 0.85857 " pathEditMode="relative" rAng="0" ptsTypes="AA">
                                      <p:cBhvr>
                                        <p:cTn id="6" dur="2000" fill="hold"/>
                                        <p:tgtEl>
                                          <p:spTgt spid="4"/>
                                        </p:tgtEl>
                                        <p:attrNameLst>
                                          <p:attrName>ppt_x</p:attrName>
                                          <p:attrName>ppt_y</p:attrName>
                                        </p:attrNameLst>
                                      </p:cBhvr>
                                      <p:rCtr x="4" y="213"/>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grpId="0" nodeType="clickEffect">
                                  <p:stCondLst>
                                    <p:cond delay="0"/>
                                  </p:stCondLst>
                                  <p:childTnLst>
                                    <p:animMotion origin="layout" path="M 0.50313 -0.42384 L 0.02674 -0.42384 " pathEditMode="relative" rAng="0" ptsTypes="AA">
                                      <p:cBhvr>
                                        <p:cTn id="10" dur="2000" fill="hold"/>
                                        <p:tgtEl>
                                          <p:spTgt spid="2"/>
                                        </p:tgtEl>
                                        <p:attrNameLst>
                                          <p:attrName>ppt_x</p:attrName>
                                          <p:attrName>ppt_y</p:attrName>
                                        </p:attrNameLst>
                                      </p:cBhvr>
                                      <p:rCtr x="-23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428604"/>
            <a:ext cx="8229600" cy="579419"/>
          </a:xfrm>
        </p:spPr>
        <p:txBody>
          <a:bodyPr/>
          <a:lstStyle/>
          <a:p>
            <a:pPr algn="l"/>
            <a:r>
              <a:rPr lang="fr-FR" sz="2400" b="1" dirty="0" smtClean="0">
                <a:solidFill>
                  <a:srgbClr val="7030A0"/>
                </a:solidFill>
              </a:rPr>
              <a:t>B) </a:t>
            </a:r>
            <a:r>
              <a:rPr lang="fr-FR" sz="2400" b="1" dirty="0" smtClean="0"/>
              <a:t>Système  solaire : </a:t>
            </a:r>
            <a:r>
              <a:rPr lang="fr-FR" dirty="0" smtClean="0"/>
              <a:t/>
            </a:r>
            <a:br>
              <a:rPr lang="fr-FR" dirty="0" smtClean="0"/>
            </a:br>
            <a:endParaRPr lang="fr-FR" dirty="0"/>
          </a:p>
        </p:txBody>
      </p:sp>
      <p:sp>
        <p:nvSpPr>
          <p:cNvPr id="3" name="Espace réservé du contenu 2"/>
          <p:cNvSpPr>
            <a:spLocks noGrp="1"/>
          </p:cNvSpPr>
          <p:nvPr>
            <p:ph idx="1"/>
          </p:nvPr>
        </p:nvSpPr>
        <p:spPr>
          <a:xfrm>
            <a:off x="457200" y="857232"/>
            <a:ext cx="8229600" cy="5273693"/>
          </a:xfrm>
        </p:spPr>
        <p:txBody>
          <a:bodyPr/>
          <a:lstStyle/>
          <a:p>
            <a:pPr>
              <a:buNone/>
            </a:pPr>
            <a:r>
              <a:rPr lang="fr-FR" sz="2000" dirty="0" smtClean="0"/>
              <a:t>         Le Système solaire est constitué du Soleil autour duquel gravitent 9 planètes, (Mercure, Venus, la terre, Mars, Jupiter, Saturne, Uranus, Neptune, Pluton) dont la Terre, et un ensemble de petits corps tels que les comètes et les astéroïdes (étoile filante). </a:t>
            </a:r>
          </a:p>
          <a:p>
            <a:endParaRPr lang="fr-FR" dirty="0"/>
          </a:p>
        </p:txBody>
      </p:sp>
      <p:pic>
        <p:nvPicPr>
          <p:cNvPr id="4" name="Image 3"/>
          <p:cNvPicPr/>
          <p:nvPr/>
        </p:nvPicPr>
        <p:blipFill>
          <a:blip r:embed="rId2"/>
          <a:srcRect/>
          <a:stretch>
            <a:fillRect/>
          </a:stretch>
        </p:blipFill>
        <p:spPr bwMode="auto">
          <a:xfrm>
            <a:off x="285720" y="2928934"/>
            <a:ext cx="4500594" cy="3505200"/>
          </a:xfrm>
          <a:prstGeom prst="rect">
            <a:avLst/>
          </a:prstGeom>
          <a:noFill/>
          <a:ln w="9525">
            <a:noFill/>
            <a:miter lim="800000"/>
            <a:headEnd/>
            <a:tailEnd/>
          </a:ln>
        </p:spPr>
      </p:pic>
      <p:pic>
        <p:nvPicPr>
          <p:cNvPr id="5" name="Image 4"/>
          <p:cNvPicPr/>
          <p:nvPr/>
        </p:nvPicPr>
        <p:blipFill>
          <a:blip r:embed="rId3"/>
          <a:srcRect/>
          <a:stretch>
            <a:fillRect/>
          </a:stretch>
        </p:blipFill>
        <p:spPr bwMode="auto">
          <a:xfrm>
            <a:off x="4929190" y="2928934"/>
            <a:ext cx="4000528" cy="3500462"/>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579419"/>
          </a:xfrm>
        </p:spPr>
        <p:txBody>
          <a:bodyPr/>
          <a:lstStyle/>
          <a:p>
            <a:pPr algn="l"/>
            <a:r>
              <a:rPr lang="fr-FR" sz="2400" b="1" dirty="0" smtClean="0">
                <a:solidFill>
                  <a:srgbClr val="7030A0"/>
                </a:solidFill>
              </a:rPr>
              <a:t>1) </a:t>
            </a:r>
            <a:r>
              <a:rPr lang="fr-FR" sz="2400" b="1" dirty="0" smtClean="0"/>
              <a:t>Les composants du système solaire :</a:t>
            </a:r>
            <a:r>
              <a:rPr lang="fr-FR" sz="2400" dirty="0" smtClean="0"/>
              <a:t/>
            </a:r>
            <a:br>
              <a:rPr lang="fr-FR" sz="2400" dirty="0" smtClean="0"/>
            </a:br>
            <a:endParaRPr lang="fr-FR" sz="2400" dirty="0"/>
          </a:p>
        </p:txBody>
      </p:sp>
      <p:sp>
        <p:nvSpPr>
          <p:cNvPr id="3" name="Espace réservé du contenu 2"/>
          <p:cNvSpPr>
            <a:spLocks noGrp="1"/>
          </p:cNvSpPr>
          <p:nvPr>
            <p:ph idx="1"/>
          </p:nvPr>
        </p:nvSpPr>
        <p:spPr>
          <a:xfrm>
            <a:off x="457200" y="857232"/>
            <a:ext cx="8229600" cy="5273693"/>
          </a:xfrm>
        </p:spPr>
        <p:txBody>
          <a:bodyPr/>
          <a:lstStyle/>
          <a:p>
            <a:pPr>
              <a:buNone/>
            </a:pPr>
            <a:r>
              <a:rPr lang="fr-FR" sz="2400" dirty="0" smtClean="0"/>
              <a:t>Le système solaire est composé de:</a:t>
            </a:r>
            <a:endParaRPr lang="fr-FR" sz="2400" dirty="0"/>
          </a:p>
        </p:txBody>
      </p:sp>
      <p:graphicFrame>
        <p:nvGraphicFramePr>
          <p:cNvPr id="4" name="Diagramme 3"/>
          <p:cNvGraphicFramePr/>
          <p:nvPr/>
        </p:nvGraphicFramePr>
        <p:xfrm>
          <a:off x="214282" y="1500174"/>
          <a:ext cx="4929222" cy="5357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ensées 4"/>
          <p:cNvSpPr/>
          <p:nvPr/>
        </p:nvSpPr>
        <p:spPr>
          <a:xfrm>
            <a:off x="5143472" y="928670"/>
            <a:ext cx="4000528" cy="500066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25" name="Rectangle 1"/>
          <p:cNvSpPr>
            <a:spLocks noChangeArrowheads="1"/>
          </p:cNvSpPr>
          <p:nvPr/>
        </p:nvSpPr>
        <p:spPr bwMode="auto">
          <a:xfrm>
            <a:off x="5643570" y="1643050"/>
            <a:ext cx="3071834"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002060"/>
                </a:solidFill>
                <a:effectLst/>
                <a:latin typeface="Arial" pitchFamily="34" charset="0"/>
                <a:ea typeface="Times New Roman" pitchFamily="18" charset="0"/>
                <a:cs typeface="Calibri" pitchFamily="34" charset="0"/>
              </a:rPr>
              <a:t>La Terre est la planète unique  du Système solaire à disposer actuellement à sa surface d’eau dans les trois états physiques : liquide (océans, rivières, etc.), solide (glace, neige) et gazeux (vapeur d’eau des nuages). Cela est dû à la position unique de la Terre par rapport au Soleil.</a:t>
            </a:r>
            <a:endParaRPr kumimoji="0" lang="fr-FR" sz="2400" b="1" i="0" u="none" strike="noStrike" cap="none" normalizeH="0" baseline="0" dirty="0" smtClean="0">
              <a:ln>
                <a:noFill/>
              </a:ln>
              <a:solidFill>
                <a:srgbClr val="002060"/>
              </a:solidFill>
              <a:effectLst/>
              <a:latin typeface="Arial" pitchFamily="34" charset="0"/>
            </a:endParaRPr>
          </a:p>
        </p:txBody>
      </p:sp>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579419"/>
          </a:xfrm>
        </p:spPr>
        <p:txBody>
          <a:bodyPr/>
          <a:lstStyle/>
          <a:p>
            <a:pPr algn="l"/>
            <a:r>
              <a:rPr lang="fr-FR" sz="2400" dirty="0" smtClean="0"/>
              <a:t> </a:t>
            </a:r>
            <a:r>
              <a:rPr lang="fr-FR" sz="2400" dirty="0" smtClean="0">
                <a:solidFill>
                  <a:srgbClr val="7030A0"/>
                </a:solidFill>
              </a:rPr>
              <a:t>2</a:t>
            </a:r>
            <a:r>
              <a:rPr lang="fr-FR" sz="2400" b="1" dirty="0" smtClean="0">
                <a:solidFill>
                  <a:srgbClr val="7030A0"/>
                </a:solidFill>
              </a:rPr>
              <a:t>) </a:t>
            </a:r>
            <a:r>
              <a:rPr lang="fr-FR" sz="2400" b="1" dirty="0" smtClean="0"/>
              <a:t>Aperçus historique : </a:t>
            </a:r>
            <a:r>
              <a:rPr lang="fr-FR" sz="2400" dirty="0" smtClean="0"/>
              <a:t/>
            </a:r>
            <a:br>
              <a:rPr lang="fr-FR" sz="2400" dirty="0" smtClean="0"/>
            </a:br>
            <a:endParaRPr lang="fr-FR" sz="2400" dirty="0"/>
          </a:p>
        </p:txBody>
      </p:sp>
      <p:sp>
        <p:nvSpPr>
          <p:cNvPr id="3" name="Espace réservé du contenu 2"/>
          <p:cNvSpPr>
            <a:spLocks noGrp="1"/>
          </p:cNvSpPr>
          <p:nvPr>
            <p:ph idx="1"/>
          </p:nvPr>
        </p:nvSpPr>
        <p:spPr>
          <a:xfrm>
            <a:off x="457200" y="785794"/>
            <a:ext cx="8229600" cy="6072206"/>
          </a:xfrm>
        </p:spPr>
        <p:txBody>
          <a:bodyPr/>
          <a:lstStyle/>
          <a:p>
            <a:pPr>
              <a:buNone/>
            </a:pPr>
            <a:r>
              <a:rPr lang="fr-FR" sz="2000" dirty="0" smtClean="0"/>
              <a:t>         L’histoire du Système solaire est d’abord celle du Soleil; le Soleil est issu d’un formé il y a 4,6 milliards d’années, alors que l’Univers était déjà âgé d’environ 10 milliards d’années</a:t>
            </a:r>
          </a:p>
          <a:p>
            <a:pPr>
              <a:buNone/>
            </a:pPr>
            <a:r>
              <a:rPr lang="fr-FR" sz="2000" dirty="0" smtClean="0"/>
              <a:t>         Le nuage de gaz qui a donné naissance au Système solaire s’est d’abord effondré sur lui-même à la suite d’une instabilité en son sein (provoquée, par exemple, par une explosion en supernova d’une étoile voisine). Cet effondrement a abouti à la formation d’une boule gazeuse centrale (le Soleil) contenant la presque totalité de la masse du nuage et autour de laquelle tournait un disque de gaz et</a:t>
            </a:r>
            <a:r>
              <a:rPr lang="fr-FR" sz="2000" b="1" dirty="0" smtClean="0"/>
              <a:t> </a:t>
            </a:r>
            <a:r>
              <a:rPr lang="fr-FR" sz="2000" dirty="0" smtClean="0"/>
              <a:t>de poussières, appelé</a:t>
            </a:r>
            <a:r>
              <a:rPr lang="fr-FR" sz="2000" b="1" dirty="0" smtClean="0"/>
              <a:t> </a:t>
            </a:r>
            <a:r>
              <a:rPr lang="fr-FR" sz="2000" dirty="0" smtClean="0"/>
              <a:t>disque protoplanétaire (le futur réservoir des planètes et des petits corps célestes). Le Soleil représente ainsi 99,85 % de la masse du Système solaire, alors que toutes les planètes ne représentent qu’un peu plus d’un dixième de sa masse (0,135 %) — et Jupiter représente à elle seule deux fois la masse de toutes les autres planètes réunies ! C’est dire le peu de masse que représentent tous les petits.</a:t>
            </a:r>
          </a:p>
          <a:p>
            <a:endParaRPr lang="fr-FR" sz="2000" dirty="0"/>
          </a:p>
        </p:txBody>
      </p:sp>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579419"/>
          </a:xfrm>
        </p:spPr>
        <p:txBody>
          <a:bodyPr/>
          <a:lstStyle/>
          <a:p>
            <a:pPr algn="l"/>
            <a:r>
              <a:rPr lang="fr-FR" sz="2400" b="1" dirty="0" smtClean="0">
                <a:solidFill>
                  <a:srgbClr val="7030A0"/>
                </a:solidFill>
              </a:rPr>
              <a:t>C) </a:t>
            </a:r>
            <a:r>
              <a:rPr lang="fr-FR" sz="2400" b="1" dirty="0" smtClean="0"/>
              <a:t>Les Galaxies </a:t>
            </a:r>
            <a:r>
              <a:rPr lang="fr-FR" sz="2400" dirty="0" smtClean="0"/>
              <a:t/>
            </a:r>
            <a:br>
              <a:rPr lang="fr-FR" sz="2400" dirty="0" smtClean="0"/>
            </a:br>
            <a:r>
              <a:rPr lang="fr-FR" sz="2400" dirty="0" smtClean="0">
                <a:solidFill>
                  <a:srgbClr val="7030A0"/>
                </a:solidFill>
              </a:rPr>
              <a:t>1) </a:t>
            </a:r>
            <a:r>
              <a:rPr lang="fr-FR" sz="2400" b="1" dirty="0" smtClean="0"/>
              <a:t>Définition d’une galaxie :</a:t>
            </a:r>
            <a:r>
              <a:rPr lang="fr-FR" sz="2400" dirty="0" smtClean="0"/>
              <a:t/>
            </a:r>
            <a:br>
              <a:rPr lang="fr-FR" sz="2400" dirty="0" smtClean="0"/>
            </a:br>
            <a:endParaRPr lang="fr-FR" sz="2400" dirty="0"/>
          </a:p>
        </p:txBody>
      </p:sp>
      <p:sp>
        <p:nvSpPr>
          <p:cNvPr id="3" name="Espace réservé du contenu 2"/>
          <p:cNvSpPr>
            <a:spLocks noGrp="1"/>
          </p:cNvSpPr>
          <p:nvPr>
            <p:ph idx="1"/>
          </p:nvPr>
        </p:nvSpPr>
        <p:spPr>
          <a:xfrm>
            <a:off x="457200" y="928670"/>
            <a:ext cx="8229600" cy="5202255"/>
          </a:xfrm>
        </p:spPr>
        <p:txBody>
          <a:bodyPr/>
          <a:lstStyle/>
          <a:p>
            <a:pPr>
              <a:buNone/>
            </a:pPr>
            <a:r>
              <a:rPr lang="fr-FR" sz="2000" dirty="0" smtClean="0"/>
              <a:t>       Galaxie, vaste ensemble d’étoiles, de gaz et de poussières interstellaires, en interaction gravitationnelle et en orbite autour d’un centre commun, le noyau.</a:t>
            </a:r>
          </a:p>
          <a:p>
            <a:pPr lvl="0">
              <a:buNone/>
            </a:pPr>
            <a:r>
              <a:rPr lang="fr-FR" sz="2000" b="1" dirty="0" smtClean="0">
                <a:solidFill>
                  <a:srgbClr val="7030A0"/>
                </a:solidFill>
              </a:rPr>
              <a:t>2) </a:t>
            </a:r>
            <a:r>
              <a:rPr lang="fr-FR" sz="2000" b="1" dirty="0" smtClean="0"/>
              <a:t>La composition d’une galaxie :</a:t>
            </a:r>
            <a:endParaRPr lang="fr-FR" sz="2000" dirty="0" smtClean="0"/>
          </a:p>
          <a:p>
            <a:pPr>
              <a:buNone/>
            </a:pPr>
            <a:r>
              <a:rPr lang="fr-FR" sz="2000" dirty="0" smtClean="0"/>
              <a:t>         Les galaxies sont des régions de l’Univers où se trouvent plusieurs milliards de corps célestes : des étoiles, des planètes, des comètes, des astéroïdes, des gaz (hydrogène, azote, etc.), des poussières interstellaires, etc. L’ensemble de ces corps tourne autour du centre de leur galaxie en plusieurs centaines de millions d’années. Mais la plus grande partie de la galaxie est constituée de matière si peu lumineuse qu’elle n’est tout simplement pas visible : cette matière est d’ailleurs appelée matière noire (ou matière sombre).</a:t>
            </a:r>
          </a:p>
          <a:p>
            <a:pPr>
              <a:buNone/>
            </a:pPr>
            <a:endParaRPr lang="fr-FR" sz="2000" dirty="0" smtClean="0"/>
          </a:p>
          <a:p>
            <a:endParaRPr lang="fr-FR" sz="2000" dirty="0"/>
          </a:p>
        </p:txBody>
      </p:sp>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14290"/>
            <a:ext cx="8229600" cy="6429420"/>
          </a:xfrm>
        </p:spPr>
        <p:txBody>
          <a:bodyPr/>
          <a:lstStyle/>
          <a:p>
            <a:pPr>
              <a:buNone/>
            </a:pPr>
            <a:r>
              <a:rPr lang="fr-FR" sz="2000" b="1" dirty="0" smtClean="0">
                <a:solidFill>
                  <a:srgbClr val="7030A0"/>
                </a:solidFill>
              </a:rPr>
              <a:t>D) </a:t>
            </a:r>
            <a:r>
              <a:rPr lang="fr-FR" sz="2000" b="1" dirty="0" smtClean="0"/>
              <a:t>L’éclipse :</a:t>
            </a:r>
            <a:endParaRPr lang="fr-FR" sz="2000" dirty="0" smtClean="0"/>
          </a:p>
          <a:p>
            <a:pPr>
              <a:buNone/>
            </a:pPr>
            <a:r>
              <a:rPr lang="fr-FR" sz="2000" dirty="0" smtClean="0"/>
              <a:t> </a:t>
            </a:r>
            <a:r>
              <a:rPr lang="fr-FR" sz="2000" dirty="0" smtClean="0">
                <a:solidFill>
                  <a:srgbClr val="7030A0"/>
                </a:solidFill>
              </a:rPr>
              <a:t>1)</a:t>
            </a:r>
            <a:r>
              <a:rPr lang="fr-FR" sz="2400" b="1" dirty="0" smtClean="0">
                <a:solidFill>
                  <a:srgbClr val="7030A0"/>
                </a:solidFill>
              </a:rPr>
              <a:t> </a:t>
            </a:r>
            <a:r>
              <a:rPr lang="fr-FR" sz="2400" b="1" dirty="0" smtClean="0"/>
              <a:t>Définition d’une éclipse :</a:t>
            </a:r>
            <a:r>
              <a:rPr lang="fr-FR" sz="2000" b="1" dirty="0" smtClean="0"/>
              <a:t>  </a:t>
            </a:r>
            <a:endParaRPr lang="fr-FR" sz="2000" dirty="0" smtClean="0"/>
          </a:p>
          <a:p>
            <a:pPr>
              <a:buNone/>
            </a:pPr>
            <a:r>
              <a:rPr lang="fr-FR" sz="1800" dirty="0" smtClean="0"/>
              <a:t>         Une éclipse est un phénomène astronomique naturel qui se produit lorsqu’un</a:t>
            </a:r>
            <a:r>
              <a:rPr lang="fr-FR" sz="1800" b="1" dirty="0" smtClean="0"/>
              <a:t> </a:t>
            </a:r>
            <a:r>
              <a:rPr lang="fr-FR" sz="1800" dirty="0" smtClean="0"/>
              <a:t>astre est caché par un autre. Il existe deux types d’éclipses visibles depuis la Terre : les éclipses de Lune et les éclipses de Soleil. Les éclipses ont longtemps effrayé les hommes, bien qu’elles ne durent que quelques heures. </a:t>
            </a:r>
          </a:p>
          <a:p>
            <a:pPr>
              <a:buNone/>
            </a:pPr>
            <a:endParaRPr lang="fr-FR" sz="1800" dirty="0" smtClean="0"/>
          </a:p>
          <a:p>
            <a:pPr>
              <a:buNone/>
            </a:pPr>
            <a:r>
              <a:rPr lang="fr-FR" sz="2000" b="1" dirty="0" smtClean="0">
                <a:solidFill>
                  <a:srgbClr val="7030A0"/>
                </a:solidFill>
              </a:rPr>
              <a:t>2) </a:t>
            </a:r>
            <a:r>
              <a:rPr lang="fr-FR" sz="2000" b="1" dirty="0" smtClean="0"/>
              <a:t>Les types d’éclipses : </a:t>
            </a:r>
            <a:r>
              <a:rPr lang="fr-FR" sz="2000" dirty="0" smtClean="0"/>
              <a:t>Il existe deux types :</a:t>
            </a:r>
          </a:p>
          <a:p>
            <a:pPr lvl="0">
              <a:buNone/>
            </a:pPr>
            <a:endParaRPr lang="fr-FR" sz="2000" dirty="0" smtClean="0"/>
          </a:p>
          <a:p>
            <a:pPr>
              <a:buNone/>
            </a:pPr>
            <a:endParaRPr lang="fr-FR" sz="1800" dirty="0"/>
          </a:p>
        </p:txBody>
      </p:sp>
      <p:graphicFrame>
        <p:nvGraphicFramePr>
          <p:cNvPr id="5" name="Diagramme 4"/>
          <p:cNvGraphicFramePr/>
          <p:nvPr/>
        </p:nvGraphicFramePr>
        <p:xfrm>
          <a:off x="357158" y="3214686"/>
          <a:ext cx="8286808" cy="3357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lèche vers le bas 5"/>
          <p:cNvSpPr/>
          <p:nvPr/>
        </p:nvSpPr>
        <p:spPr>
          <a:xfrm>
            <a:off x="2571736" y="7143776"/>
            <a:ext cx="357190" cy="42862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0000"/>
              </a:solidFill>
            </a:endParaRPr>
          </a:p>
        </p:txBody>
      </p:sp>
    </p:spTree>
  </p:cSld>
  <p:clrMapOvr>
    <a:masterClrMapping/>
  </p:clrMapOvr>
  <p:transition>
    <p:newsflash/>
    <p:sndAc>
      <p:stSnd>
        <p:snd r:embed="rId2" name="whoosh.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12049 -0.18449 L 0.12049 -0.11088 " pathEditMode="relative" rAng="0" ptsTypes="AA">
                                      <p:cBhvr>
                                        <p:cTn id="6" dur="2000" fill="hold"/>
                                        <p:tgtEl>
                                          <p:spTgt spid="6"/>
                                        </p:tgtEl>
                                        <p:attrNameLst>
                                          <p:attrName>ppt_x</p:attrName>
                                          <p:attrName>ppt_y</p:attrName>
                                        </p:attrNameLst>
                                      </p:cBhvr>
                                      <p:rCtr x="0" y="3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Espace réservé du contenu 2"/>
          <p:cNvGraphicFramePr>
            <a:graphicFrameLocks noGrp="1"/>
          </p:cNvGraphicFramePr>
          <p:nvPr>
            <p:ph/>
          </p:nvPr>
        </p:nvGraphicFramePr>
        <p:xfrm>
          <a:off x="357158" y="357166"/>
          <a:ext cx="8229600"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Pensées 3"/>
          <p:cNvSpPr/>
          <p:nvPr/>
        </p:nvSpPr>
        <p:spPr>
          <a:xfrm>
            <a:off x="214282" y="3786190"/>
            <a:ext cx="5786478" cy="2643206"/>
          </a:xfrm>
          <a:prstGeom prst="cloudCallout">
            <a:avLst>
              <a:gd name="adj1" fmla="val -40586"/>
              <a:gd name="adj2" fmla="val 550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625" name="Rectangle 1"/>
          <p:cNvSpPr>
            <a:spLocks noChangeArrowheads="1"/>
          </p:cNvSpPr>
          <p:nvPr/>
        </p:nvSpPr>
        <p:spPr bwMode="auto">
          <a:xfrm>
            <a:off x="1142976" y="4000504"/>
            <a:ext cx="4071966" cy="22775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fr-FR" sz="1600" b="1" i="0" u="none" strike="noStrike" cap="none" normalizeH="0" baseline="0" dirty="0" smtClean="0">
                <a:ln>
                  <a:noFill/>
                </a:ln>
                <a:solidFill>
                  <a:srgbClr val="FF0000"/>
                </a:solidFill>
                <a:effectLst/>
                <a:latin typeface="Arial" pitchFamily="34" charset="0"/>
                <a:ea typeface="Times New Roman" pitchFamily="18" charset="0"/>
                <a:cs typeface="Calibri" pitchFamily="34" charset="0"/>
              </a:rPr>
              <a:t>La lune :</a:t>
            </a:r>
            <a:endParaRPr kumimoji="0" lang="fr-FR"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La Lune est le seul satellite naturel de la Terre.</a:t>
            </a:r>
            <a:r>
              <a:rPr kumimoji="0" lang="fr-FR"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 Son diamètre s’élevé à 3476 km sa distance moyenne a la terre et de 380400 km.</a:t>
            </a:r>
            <a:r>
              <a:rPr kumimoji="0" lang="fr-FR" sz="14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Elle est environ 400 fois</a:t>
            </a:r>
            <a:r>
              <a:rPr kumimoji="0" lang="fr-FR" sz="1400"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a:t>
            </a:r>
            <a:r>
              <a:rPr kumimoji="0" lang="fr-FR" sz="14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plus petite que le Soleil, mais elle est aussi 400 fois plus proche de la</a:t>
            </a:r>
            <a:r>
              <a:rPr kumimoji="0" lang="fr-FR" sz="1400"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a:t>
            </a:r>
            <a:r>
              <a:rPr kumimoji="0" lang="fr-FR" sz="14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Terre. Ainsi, quand on regarde la Lune et le Soleil, on dirait qu’ils ont la même taille. Et lorsque la Lune passe devant le Soleil, elle masque parfaitement le disque brillant du Soleil.</a:t>
            </a:r>
            <a:r>
              <a:rPr kumimoji="0" lang="fr-FR"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fr-FR"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fr-FR"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p:nvPr>
        </p:nvSpPr>
        <p:spPr/>
        <p:txBody>
          <a:bodyPr/>
          <a:lstStyle/>
          <a:p>
            <a:pPr>
              <a:buNone/>
            </a:pPr>
            <a:r>
              <a:rPr lang="fr-FR" sz="2000" b="1" dirty="0" smtClean="0">
                <a:solidFill>
                  <a:srgbClr val="7030A0"/>
                </a:solidFill>
              </a:rPr>
              <a:t>E)</a:t>
            </a:r>
            <a:r>
              <a:rPr lang="fr-FR" sz="2000" b="1" dirty="0" smtClean="0"/>
              <a:t> Les saisons :</a:t>
            </a:r>
            <a:endParaRPr lang="fr-FR" sz="2000" dirty="0" smtClean="0"/>
          </a:p>
          <a:p>
            <a:pPr lvl="0">
              <a:buNone/>
            </a:pPr>
            <a:r>
              <a:rPr lang="fr-FR" sz="2000" b="1" dirty="0" smtClean="0"/>
              <a:t>1) Présentation :</a:t>
            </a:r>
            <a:endParaRPr lang="fr-FR" sz="2000" dirty="0" smtClean="0"/>
          </a:p>
          <a:p>
            <a:pPr>
              <a:buNone/>
            </a:pPr>
            <a:r>
              <a:rPr lang="fr-FR" sz="1800" dirty="0" smtClean="0"/>
              <a:t>           Il existe quatre saisons à la surface de la Terre : le printemps, l’été, l’automne et l’hiver. Dans les régions tempérées, le cycle des quatre saisons est bien défini et découpe l’année en quatre périodes de même durée d’environ 3 mois. Dans les régions polaires, ce cycle saisonnier est réduit à seulement deux saisons: l’hiver, lorsque le Soleil ne monte jamais au-dessus de l’horizon (pendant 6 mois), et l’été, lorsque le Soleil ne se couche jamais (pendant 6 mois).</a:t>
            </a:r>
          </a:p>
          <a:p>
            <a:pPr>
              <a:buNone/>
            </a:pPr>
            <a:endParaRPr lang="fr-FR" sz="1800" dirty="0"/>
          </a:p>
        </p:txBody>
      </p:sp>
      <p:pic>
        <p:nvPicPr>
          <p:cNvPr id="3" name="Image 2"/>
          <p:cNvPicPr/>
          <p:nvPr/>
        </p:nvPicPr>
        <p:blipFill>
          <a:blip r:embed="rId2"/>
          <a:srcRect/>
          <a:stretch>
            <a:fillRect/>
          </a:stretch>
        </p:blipFill>
        <p:spPr bwMode="auto">
          <a:xfrm>
            <a:off x="1357290" y="3143248"/>
            <a:ext cx="6215106" cy="3324225"/>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285720" y="285728"/>
            <a:ext cx="8229600" cy="6357982"/>
          </a:xfrm>
        </p:spPr>
        <p:txBody>
          <a:bodyPr/>
          <a:lstStyle/>
          <a:p>
            <a:pPr lvl="0">
              <a:buNone/>
            </a:pPr>
            <a:r>
              <a:rPr lang="fr-FR" sz="2400" b="1" dirty="0" smtClean="0">
                <a:solidFill>
                  <a:srgbClr val="7030A0"/>
                </a:solidFill>
              </a:rPr>
              <a:t>2) </a:t>
            </a:r>
            <a:r>
              <a:rPr lang="fr-FR" sz="2400" b="1" dirty="0" smtClean="0"/>
              <a:t>Pourquoi existe-t-il des saisons sur terre ?</a:t>
            </a:r>
            <a:endParaRPr lang="fr-FR" sz="2400" dirty="0" smtClean="0"/>
          </a:p>
          <a:p>
            <a:pPr>
              <a:buNone/>
            </a:pPr>
            <a:r>
              <a:rPr lang="fr-FR" sz="2000" dirty="0" smtClean="0"/>
              <a:t>        Les quatre saisons dépendent de la position de la Terre par rapport au Soleil. L’orientation des rayons solaires varie au cours de l’année suivant l’hémisphère et la latitude, en raison de la position de la Terre l’inclinaison de la Terre d’un angle de 23° par rapport à cette</a:t>
            </a:r>
            <a:r>
              <a:rPr lang="fr-FR" sz="2000" b="1" dirty="0" smtClean="0"/>
              <a:t> </a:t>
            </a:r>
            <a:r>
              <a:rPr lang="fr-FR" sz="2000" dirty="0" smtClean="0"/>
              <a:t>orbite (obliquité de la Terre).</a:t>
            </a:r>
            <a:r>
              <a:rPr lang="fr-FR" sz="2000" b="1" dirty="0" smtClean="0"/>
              <a:t> </a:t>
            </a:r>
            <a:r>
              <a:rPr lang="fr-FR" sz="2000" dirty="0" smtClean="0"/>
              <a:t> Sur son orbite autour du Soleil (orbite en forme d’ellipse) et de</a:t>
            </a:r>
          </a:p>
          <a:p>
            <a:pPr>
              <a:buNone/>
            </a:pPr>
            <a:r>
              <a:rPr lang="fr-FR" sz="2000" dirty="0" smtClean="0"/>
              <a:t>        Aux équinoxes de printemps (21 mars) et d’automne (21 septembre), le Soleil se trouve au zénith à midi au niveau de l’équateur. L’énergie solaire est alors également répartie dans les deux hémisphères. La durée du jour (12 h) est égale à la durée de la nuit (12 h) sur tout le globe.</a:t>
            </a:r>
          </a:p>
          <a:p>
            <a:pPr>
              <a:buNone/>
            </a:pPr>
            <a:r>
              <a:rPr lang="fr-FR" sz="2000" dirty="0" smtClean="0"/>
              <a:t>        Au solstice d’été (21 juin), le pôle Nord est plus incliné vers le Soleil. L’hémisphère Nord reçoit donc plus d’énergie solaire que l’hémisphère Sud. L’éclairement solaire est maximal au tropique du Cancer, où le Soleil est au zénith à midi. La durée du jour est maximale pour l’hémisphère Nord. La situation est inversée durant le solstice d’hiver (21 décembre), où l’hémisphère Sud reçoit plus d’énergie solaire que l’hémisphère Nord.</a:t>
            </a:r>
          </a:p>
          <a:p>
            <a:endParaRPr lang="fr-FR" sz="400"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newsfla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p:nvPr>
        </p:nvSpPr>
        <p:spPr/>
        <p:txBody>
          <a:bodyPr/>
          <a:lstStyle/>
          <a:p>
            <a:pPr marL="457200" lvl="0" indent="-457200">
              <a:buFont typeface="+mj-lt"/>
              <a:buAutoNum type="arabicParenR" startAt="3"/>
            </a:pPr>
            <a:r>
              <a:rPr lang="fr-FR" sz="2000" b="1" dirty="0" smtClean="0"/>
              <a:t>Les quatre saisons :</a:t>
            </a:r>
            <a:endParaRPr lang="fr-FR" sz="2400" b="1" dirty="0" smtClean="0"/>
          </a:p>
          <a:p>
            <a:pPr marL="457200" indent="-457200">
              <a:buFont typeface="+mj-lt"/>
              <a:buAutoNum type="alphaLcPeriod"/>
            </a:pPr>
            <a:r>
              <a:rPr lang="fr-FR" sz="2000" b="1" dirty="0" smtClean="0"/>
              <a:t>l’été:</a:t>
            </a:r>
            <a:r>
              <a:rPr lang="fr-FR" sz="2400" b="1" dirty="0" smtClean="0"/>
              <a:t> </a:t>
            </a:r>
            <a:r>
              <a:rPr lang="fr-FR" sz="1800" dirty="0" smtClean="0"/>
              <a:t> En juin, le pôle Nord de la Terre pointe en direction du Soleil : c'est le début de l'été. C'est la période de l'année où l'hémisphère Nord reçoit la plus grande quantité d'énergie solaire, d'où les températures élevées de cette saison. Par ailleurs, c'est aussi en été que les jours sont les plus longs. Pendant cette même période, dans l'hémisphère Sud c'est l'hiver.</a:t>
            </a:r>
            <a:r>
              <a:rPr lang="fr-FR" sz="1800" b="1" dirty="0" smtClean="0"/>
              <a:t> </a:t>
            </a:r>
          </a:p>
          <a:p>
            <a:pPr>
              <a:buNone/>
            </a:pPr>
            <a:endParaRPr lang="fr-FR" sz="2400" dirty="0"/>
          </a:p>
        </p:txBody>
      </p:sp>
      <p:pic>
        <p:nvPicPr>
          <p:cNvPr id="5" name="Image 4"/>
          <p:cNvPicPr/>
          <p:nvPr/>
        </p:nvPicPr>
        <p:blipFill>
          <a:blip r:embed="rId2"/>
          <a:srcRect/>
          <a:stretch>
            <a:fillRect/>
          </a:stretch>
        </p:blipFill>
        <p:spPr bwMode="auto">
          <a:xfrm>
            <a:off x="1214414" y="2643182"/>
            <a:ext cx="7358114" cy="3667125"/>
          </a:xfrm>
          <a:prstGeom prst="rect">
            <a:avLst/>
          </a:prstGeom>
          <a:noFill/>
          <a:ln w="9525">
            <a:noFill/>
            <a:miter lim="800000"/>
            <a:headEnd/>
            <a:tailEnd/>
          </a:ln>
        </p:spPr>
      </p:pic>
    </p:spTree>
  </p:cSld>
  <p:clrMapOvr>
    <a:masterClrMapping/>
  </p:clrMapOvr>
  <p:transition>
    <p:plu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p:nvPr>
        </p:nvSpPr>
        <p:spPr/>
        <p:txBody>
          <a:bodyPr/>
          <a:lstStyle/>
          <a:p>
            <a:pPr lvl="0">
              <a:buFont typeface="+mj-lt"/>
              <a:buAutoNum type="alphaLcPeriod" startAt="2"/>
            </a:pPr>
            <a:r>
              <a:rPr lang="fr-FR" sz="1800" b="1" dirty="0" smtClean="0"/>
              <a:t>Automne :</a:t>
            </a:r>
            <a:r>
              <a:rPr lang="fr-FR" sz="1800" dirty="0" smtClean="0"/>
              <a:t>  À partir de septembre, la position de la Terre sur son orbite est telle que c'est l'équateur qui reçoit la plus grande quantité d'énergie solaire : c'est le début de l'automne. Partout sur la Terre, la durée du jour est égale à la durée de la nuit. À cette même période de l'année débute le printemps dans l'hémisphère Sud.</a:t>
            </a:r>
          </a:p>
          <a:p>
            <a:pPr>
              <a:buNone/>
            </a:pPr>
            <a:endParaRPr lang="fr-FR" dirty="0"/>
          </a:p>
        </p:txBody>
      </p:sp>
      <p:pic>
        <p:nvPicPr>
          <p:cNvPr id="3" name="Image 2"/>
          <p:cNvPicPr/>
          <p:nvPr/>
        </p:nvPicPr>
        <p:blipFill>
          <a:blip r:embed="rId2"/>
          <a:srcRect/>
          <a:stretch>
            <a:fillRect/>
          </a:stretch>
        </p:blipFill>
        <p:spPr bwMode="auto">
          <a:xfrm>
            <a:off x="1000100" y="2500306"/>
            <a:ext cx="7429552" cy="3421960"/>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p:nvPr>
        </p:nvSpPr>
        <p:spPr/>
        <p:txBody>
          <a:bodyPr/>
          <a:lstStyle/>
          <a:p>
            <a:pPr marL="457200" lvl="0" indent="-457200">
              <a:buFont typeface="+mj-lt"/>
              <a:buAutoNum type="alphaLcPeriod" startAt="3"/>
            </a:pPr>
            <a:r>
              <a:rPr lang="fr-FR" sz="2000" b="1" dirty="0" smtClean="0"/>
              <a:t>Hiver :</a:t>
            </a:r>
            <a:r>
              <a:rPr lang="fr-FR" sz="2000" dirty="0" smtClean="0"/>
              <a:t>  </a:t>
            </a:r>
            <a:r>
              <a:rPr lang="fr-FR" sz="1800" dirty="0" smtClean="0"/>
              <a:t>À partir de décembre, le pôle Sud de la Terre pointe en direction du Soleil : c'est le début de l'hiver dans l'hémisphère Nord. L'hémisphère Nord reçoit une très faible quantité d'énergie solaire, d'où les températures basses et les journées très courtes de la saison hivernale. En revanche, dans l'hémisphère Sud, c'est le début de l'été.</a:t>
            </a:r>
          </a:p>
          <a:p>
            <a:pPr>
              <a:buNone/>
            </a:pPr>
            <a:r>
              <a:rPr lang="fr-FR" dirty="0" smtClean="0"/>
              <a:t> </a:t>
            </a:r>
          </a:p>
          <a:p>
            <a:pPr>
              <a:buNone/>
            </a:pPr>
            <a:endParaRPr lang="fr-FR" dirty="0"/>
          </a:p>
        </p:txBody>
      </p:sp>
      <p:pic>
        <p:nvPicPr>
          <p:cNvPr id="3" name="Image 2"/>
          <p:cNvPicPr/>
          <p:nvPr/>
        </p:nvPicPr>
        <p:blipFill>
          <a:blip r:embed="rId2"/>
          <a:srcRect/>
          <a:stretch>
            <a:fillRect/>
          </a:stretch>
        </p:blipFill>
        <p:spPr bwMode="auto">
          <a:xfrm>
            <a:off x="1071538" y="2643182"/>
            <a:ext cx="7358114" cy="3495675"/>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428603"/>
            <a:ext cx="8229600" cy="5702321"/>
          </a:xfrm>
        </p:spPr>
        <p:txBody>
          <a:bodyPr/>
          <a:lstStyle/>
          <a:p>
            <a:pPr marL="457200" lvl="0" indent="-457200">
              <a:buFont typeface="+mj-lt"/>
              <a:buAutoNum type="alphaLcPeriod" startAt="4"/>
            </a:pPr>
            <a:r>
              <a:rPr lang="fr-FR" sz="2000" b="1" dirty="0" smtClean="0"/>
              <a:t>Printemps :</a:t>
            </a:r>
            <a:r>
              <a:rPr lang="fr-FR" sz="2000" dirty="0" smtClean="0"/>
              <a:t>  </a:t>
            </a:r>
            <a:r>
              <a:rPr lang="fr-FR" sz="1800" dirty="0" smtClean="0"/>
              <a:t>En mars, c'est à nouveau l'équateur qui est dans la ligne de mire des rayons solaires. L'hémisphère Nord entre dans sa période printanière, tandis que l'automne commence dans l'hémisphère Sud.</a:t>
            </a:r>
            <a:endParaRPr lang="fr-FR" sz="1800" dirty="0"/>
          </a:p>
        </p:txBody>
      </p:sp>
      <p:pic>
        <p:nvPicPr>
          <p:cNvPr id="3" name="Image 2"/>
          <p:cNvPicPr/>
          <p:nvPr/>
        </p:nvPicPr>
        <p:blipFill>
          <a:blip r:embed="rId2"/>
          <a:srcRect/>
          <a:stretch>
            <a:fillRect/>
          </a:stretch>
        </p:blipFill>
        <p:spPr bwMode="auto">
          <a:xfrm>
            <a:off x="1214414" y="2285992"/>
            <a:ext cx="7215238" cy="3532916"/>
          </a:xfrm>
          <a:prstGeom prst="rect">
            <a:avLst/>
          </a:prstGeom>
          <a:noFill/>
          <a:ln w="9525">
            <a:noFill/>
            <a:miter lim="800000"/>
            <a:headEnd/>
            <a:tailEnd/>
          </a:ln>
        </p:spPr>
      </p:pic>
    </p:spTree>
  </p:cSld>
  <p:clrMapOvr>
    <a:masterClrMapping/>
  </p:clrMapOvr>
  <p:transition>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à coins arrondis 6"/>
          <p:cNvSpPr/>
          <p:nvPr/>
        </p:nvSpPr>
        <p:spPr>
          <a:xfrm>
            <a:off x="357158" y="4572008"/>
            <a:ext cx="3929090" cy="21431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à coins arrondis 5"/>
          <p:cNvSpPr/>
          <p:nvPr/>
        </p:nvSpPr>
        <p:spPr>
          <a:xfrm>
            <a:off x="5929322" y="3857628"/>
            <a:ext cx="2928958" cy="26432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400" dirty="0">
              <a:solidFill>
                <a:schemeClr val="tx1"/>
              </a:solidFill>
            </a:endParaRPr>
          </a:p>
        </p:txBody>
      </p:sp>
      <p:sp>
        <p:nvSpPr>
          <p:cNvPr id="5" name="Rectangle à coins arrondis 4"/>
          <p:cNvSpPr/>
          <p:nvPr/>
        </p:nvSpPr>
        <p:spPr>
          <a:xfrm>
            <a:off x="285720" y="1214422"/>
            <a:ext cx="2857520" cy="2357454"/>
          </a:xfrm>
          <a:prstGeom prst="roundRect">
            <a:avLst>
              <a:gd name="adj" fmla="val 209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400" dirty="0">
              <a:solidFill>
                <a:schemeClr val="tx1"/>
              </a:solidFill>
            </a:endParaRPr>
          </a:p>
        </p:txBody>
      </p:sp>
      <p:sp>
        <p:nvSpPr>
          <p:cNvPr id="4" name="Rectangle à coins arrondis 3"/>
          <p:cNvSpPr/>
          <p:nvPr/>
        </p:nvSpPr>
        <p:spPr>
          <a:xfrm>
            <a:off x="4786314" y="857232"/>
            <a:ext cx="4071966"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contenu 1"/>
          <p:cNvSpPr>
            <a:spLocks noGrp="1"/>
          </p:cNvSpPr>
          <p:nvPr>
            <p:ph/>
          </p:nvPr>
        </p:nvSpPr>
        <p:spPr>
          <a:xfrm>
            <a:off x="457200" y="277813"/>
            <a:ext cx="8229600" cy="650857"/>
          </a:xfrm>
        </p:spPr>
        <p:txBody>
          <a:bodyPr/>
          <a:lstStyle/>
          <a:p>
            <a:pPr marL="514350" lvl="0" indent="-514350">
              <a:buFont typeface="+mj-lt"/>
              <a:buAutoNum type="romanUcPeriod" startAt="2"/>
            </a:pPr>
            <a:r>
              <a:rPr lang="fr-FR" sz="2400" b="1" dirty="0" smtClean="0"/>
              <a:t>L’importance </a:t>
            </a:r>
            <a:r>
              <a:rPr lang="fr-FR" sz="2400" b="1" smtClean="0"/>
              <a:t>de </a:t>
            </a:r>
            <a:r>
              <a:rPr lang="fr-FR" sz="2400" b="1" smtClean="0"/>
              <a:t>l’ensoleillement:</a:t>
            </a:r>
            <a:endParaRPr lang="fr-FR" sz="2400" dirty="0" smtClean="0"/>
          </a:p>
          <a:p>
            <a:pPr>
              <a:buNone/>
            </a:pPr>
            <a:endParaRPr lang="fr-FR" dirty="0"/>
          </a:p>
        </p:txBody>
      </p:sp>
      <p:graphicFrame>
        <p:nvGraphicFramePr>
          <p:cNvPr id="3" name="Diagramme 2"/>
          <p:cNvGraphicFramePr/>
          <p:nvPr/>
        </p:nvGraphicFramePr>
        <p:xfrm>
          <a:off x="428596" y="1643050"/>
          <a:ext cx="8072494" cy="4286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ZoneTexte 7"/>
          <p:cNvSpPr txBox="1"/>
          <p:nvPr/>
        </p:nvSpPr>
        <p:spPr>
          <a:xfrm>
            <a:off x="428596" y="1428736"/>
            <a:ext cx="2500330" cy="1815882"/>
          </a:xfrm>
          <a:prstGeom prst="rect">
            <a:avLst/>
          </a:prstGeom>
          <a:noFill/>
        </p:spPr>
        <p:txBody>
          <a:bodyPr wrap="square" rtlCol="0">
            <a:spAutoFit/>
          </a:bodyPr>
          <a:lstStyle/>
          <a:p>
            <a:pPr>
              <a:buFont typeface="Wingdings" pitchFamily="2" charset="2"/>
              <a:buChar char="Ø"/>
            </a:pPr>
            <a:r>
              <a:rPr lang="fr-FR" sz="1400" b="1" dirty="0" smtClean="0"/>
              <a:t>La réduction des couts énergétiques.</a:t>
            </a:r>
          </a:p>
          <a:p>
            <a:endParaRPr lang="fr-FR" sz="1400" b="1" dirty="0" smtClean="0"/>
          </a:p>
          <a:p>
            <a:pPr>
              <a:buFont typeface="Wingdings" pitchFamily="2" charset="2"/>
              <a:buChar char="Ø"/>
            </a:pPr>
            <a:r>
              <a:rPr lang="fr-FR" sz="1400" b="1" dirty="0" smtClean="0"/>
              <a:t>La mise en place d’une politique de DD (énergies renouvelables).</a:t>
            </a:r>
          </a:p>
          <a:p>
            <a:pPr>
              <a:buFont typeface="Wingdings" pitchFamily="2" charset="2"/>
              <a:buChar char="Ø"/>
            </a:pPr>
            <a:endParaRPr lang="fr-FR" sz="1400" b="1" dirty="0" smtClean="0"/>
          </a:p>
          <a:p>
            <a:pPr>
              <a:buFont typeface="Wingdings" pitchFamily="2" charset="2"/>
              <a:buChar char="Ø"/>
            </a:pPr>
            <a:endParaRPr lang="fr-FR" sz="1400" b="1" dirty="0"/>
          </a:p>
        </p:txBody>
      </p:sp>
      <p:sp>
        <p:nvSpPr>
          <p:cNvPr id="9" name="ZoneTexte 8"/>
          <p:cNvSpPr txBox="1"/>
          <p:nvPr/>
        </p:nvSpPr>
        <p:spPr>
          <a:xfrm>
            <a:off x="6072198" y="4572008"/>
            <a:ext cx="2786082" cy="1815882"/>
          </a:xfrm>
          <a:prstGeom prst="rect">
            <a:avLst/>
          </a:prstGeom>
          <a:noFill/>
        </p:spPr>
        <p:txBody>
          <a:bodyPr wrap="square" rtlCol="0">
            <a:spAutoFit/>
          </a:bodyPr>
          <a:lstStyle/>
          <a:p>
            <a:pPr>
              <a:buFont typeface="Wingdings" pitchFamily="2" charset="2"/>
              <a:buChar char="Ø"/>
            </a:pPr>
            <a:r>
              <a:rPr lang="fr-FR" sz="1400" b="1" dirty="0" smtClean="0"/>
              <a:t>La  plus par de nous activités ont lieu la </a:t>
            </a:r>
            <a:r>
              <a:rPr lang="fr-FR" sz="1400" b="1" dirty="0" smtClean="0"/>
              <a:t>journée.</a:t>
            </a:r>
          </a:p>
          <a:p>
            <a:endParaRPr lang="fr-FR" sz="1400" b="1" dirty="0" smtClean="0"/>
          </a:p>
          <a:p>
            <a:pPr>
              <a:buFont typeface="Wingdings" pitchFamily="2" charset="2"/>
              <a:buChar char="Ø"/>
            </a:pPr>
            <a:r>
              <a:rPr lang="fr-FR" sz="1400" b="1" dirty="0" smtClean="0"/>
              <a:t>Ensoleillé et réchauffé les déférant espaces.</a:t>
            </a:r>
          </a:p>
          <a:p>
            <a:endParaRPr lang="fr-FR" sz="1400" b="1" dirty="0" smtClean="0"/>
          </a:p>
          <a:p>
            <a:pPr>
              <a:buFont typeface="Wingdings" pitchFamily="2" charset="2"/>
              <a:buChar char="Ø"/>
            </a:pPr>
            <a:r>
              <a:rPr lang="fr-FR" sz="1400" b="1" dirty="0" smtClean="0"/>
              <a:t>L’effets sur les déférant espèces végétales.  </a:t>
            </a:r>
            <a:endParaRPr lang="fr-FR" sz="1400" b="1" dirty="0" smtClean="0"/>
          </a:p>
        </p:txBody>
      </p:sp>
      <p:sp>
        <p:nvSpPr>
          <p:cNvPr id="10" name="ZoneTexte 9"/>
          <p:cNvSpPr txBox="1"/>
          <p:nvPr/>
        </p:nvSpPr>
        <p:spPr>
          <a:xfrm>
            <a:off x="4929190" y="1142984"/>
            <a:ext cx="3714776" cy="369332"/>
          </a:xfrm>
          <a:prstGeom prst="rect">
            <a:avLst/>
          </a:prstGeom>
          <a:noFill/>
        </p:spPr>
        <p:txBody>
          <a:bodyPr wrap="square" rtlCol="0">
            <a:spAutoFit/>
          </a:bodyPr>
          <a:lstStyle/>
          <a:p>
            <a:endParaRPr lang="fr-FR" dirty="0"/>
          </a:p>
        </p:txBody>
      </p:sp>
      <p:sp>
        <p:nvSpPr>
          <p:cNvPr id="11" name="ZoneTexte 10"/>
          <p:cNvSpPr txBox="1"/>
          <p:nvPr/>
        </p:nvSpPr>
        <p:spPr>
          <a:xfrm>
            <a:off x="5000628" y="928670"/>
            <a:ext cx="3714776" cy="1815882"/>
          </a:xfrm>
          <a:prstGeom prst="rect">
            <a:avLst/>
          </a:prstGeom>
          <a:noFill/>
        </p:spPr>
        <p:txBody>
          <a:bodyPr wrap="square" rtlCol="0">
            <a:spAutoFit/>
          </a:bodyPr>
          <a:lstStyle/>
          <a:p>
            <a:pPr>
              <a:buFont typeface="Wingdings" pitchFamily="2" charset="2"/>
              <a:buChar char="Ø"/>
            </a:pPr>
            <a:r>
              <a:rPr lang="fr-FR" sz="1400" b="1" dirty="0" smtClean="0"/>
              <a:t>la  </a:t>
            </a:r>
            <a:r>
              <a:rPr lang="fr-FR" sz="1400" b="1" dirty="0" smtClean="0"/>
              <a:t>création d’une </a:t>
            </a:r>
            <a:r>
              <a:rPr lang="fr-FR" sz="1400" b="1" dirty="0" smtClean="0"/>
              <a:t>ambiance agréable </a:t>
            </a:r>
            <a:r>
              <a:rPr lang="fr-FR" sz="1400" b="1" dirty="0" smtClean="0"/>
              <a:t>de </a:t>
            </a:r>
            <a:r>
              <a:rPr lang="fr-FR" sz="1400" b="1" dirty="0" smtClean="0"/>
              <a:t>travail.</a:t>
            </a:r>
          </a:p>
          <a:p>
            <a:endParaRPr lang="fr-FR" sz="1400" b="1" dirty="0" smtClean="0"/>
          </a:p>
          <a:p>
            <a:pPr>
              <a:buFont typeface="Wingdings" pitchFamily="2" charset="2"/>
              <a:buChar char="Ø"/>
            </a:pPr>
            <a:r>
              <a:rPr lang="fr-FR" sz="1400" b="1" dirty="0" smtClean="0"/>
              <a:t> le bien être de l’être-humaine.</a:t>
            </a:r>
          </a:p>
          <a:p>
            <a:pPr>
              <a:buFont typeface="Wingdings" pitchFamily="2" charset="2"/>
              <a:buChar char="Ø"/>
            </a:pPr>
            <a:endParaRPr lang="fr-FR" sz="1400" b="1" dirty="0" smtClean="0"/>
          </a:p>
          <a:p>
            <a:pPr>
              <a:buFont typeface="Wingdings" pitchFamily="2" charset="2"/>
              <a:buChar char="Ø"/>
            </a:pPr>
            <a:r>
              <a:rPr lang="fr-FR" sz="1400" b="1" dirty="0" smtClean="0"/>
              <a:t>Réanimer la vie social</a:t>
            </a:r>
          </a:p>
          <a:p>
            <a:r>
              <a:rPr lang="fr-FR" sz="1400" b="1" dirty="0" smtClean="0"/>
              <a:t> </a:t>
            </a:r>
          </a:p>
          <a:p>
            <a:endParaRPr lang="fr-FR" sz="1400" b="1" dirty="0"/>
          </a:p>
        </p:txBody>
      </p:sp>
      <p:sp>
        <p:nvSpPr>
          <p:cNvPr id="12" name="ZoneTexte 11"/>
          <p:cNvSpPr txBox="1"/>
          <p:nvPr/>
        </p:nvSpPr>
        <p:spPr>
          <a:xfrm>
            <a:off x="428596" y="5000636"/>
            <a:ext cx="3714776" cy="1169551"/>
          </a:xfrm>
          <a:prstGeom prst="rect">
            <a:avLst/>
          </a:prstGeom>
          <a:noFill/>
        </p:spPr>
        <p:txBody>
          <a:bodyPr wrap="square" rtlCol="0">
            <a:spAutoFit/>
          </a:bodyPr>
          <a:lstStyle/>
          <a:p>
            <a:pPr>
              <a:buFont typeface="Wingdings" pitchFamily="2" charset="2"/>
              <a:buChar char="Ø"/>
            </a:pPr>
            <a:r>
              <a:rPr lang="fr-FR" sz="1400" b="1" dirty="0" smtClean="0"/>
              <a:t>Éléments structurent de la ville et de l’architecture.</a:t>
            </a:r>
          </a:p>
          <a:p>
            <a:endParaRPr lang="fr-FR" sz="1400" b="1" dirty="0" smtClean="0"/>
          </a:p>
          <a:p>
            <a:pPr>
              <a:buFont typeface="Wingdings" pitchFamily="2" charset="2"/>
              <a:buChar char="Ø"/>
            </a:pPr>
            <a:r>
              <a:rPr lang="fr-FR" sz="1400" b="1" dirty="0" smtClean="0"/>
              <a:t>L’amélioration de l’image d’un lieu architecturel.</a:t>
            </a:r>
            <a:endParaRPr lang="fr-FR" sz="1400" b="1" dirty="0"/>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14290"/>
            <a:ext cx="8229600" cy="6215106"/>
          </a:xfrm>
        </p:spPr>
        <p:txBody>
          <a:bodyPr/>
          <a:lstStyle/>
          <a:p>
            <a:pPr algn="ctr">
              <a:buNone/>
            </a:pPr>
            <a:endParaRPr lang="fr-FR" sz="4000" b="1" dirty="0" smtClean="0">
              <a:ln w="31550" cmpd="sng">
                <a:solidFill>
                  <a:srgbClr val="92D050"/>
                </a:solidFill>
                <a:prstDash val="solid"/>
              </a:ln>
              <a:solidFill>
                <a:srgbClr val="FF0000"/>
              </a:solidFill>
              <a:effectLst>
                <a:outerShdw blurRad="50800" dist="40000" dir="5400000" algn="tl" rotWithShape="0">
                  <a:srgbClr val="000000">
                    <a:shade val="5000"/>
                    <a:satMod val="120000"/>
                    <a:alpha val="33000"/>
                  </a:srgbClr>
                </a:outerShdw>
              </a:effectLst>
            </a:endParaRPr>
          </a:p>
          <a:p>
            <a:pPr lvl="0" algn="ctr">
              <a:buNone/>
            </a:pPr>
            <a:endParaRPr lang="fr-FR" sz="4000" dirty="0" smtClean="0"/>
          </a:p>
          <a:p>
            <a:pPr algn="ctr">
              <a:buNone/>
            </a:pPr>
            <a:endParaRPr lang="fr-FR" sz="4000" dirty="0"/>
          </a:p>
        </p:txBody>
      </p:sp>
      <p:sp>
        <p:nvSpPr>
          <p:cNvPr id="5" name="Rectangle 4"/>
          <p:cNvSpPr/>
          <p:nvPr/>
        </p:nvSpPr>
        <p:spPr>
          <a:xfrm>
            <a:off x="65088" y="-2052370"/>
            <a:ext cx="2286000" cy="707886"/>
          </a:xfrm>
          <a:prstGeom prst="rect">
            <a:avLst/>
          </a:prstGeom>
        </p:spPr>
        <p:txBody>
          <a:bodyPr>
            <a:spAutoFit/>
          </a:bodyPr>
          <a:lstStyle/>
          <a:p>
            <a:pPr marL="342900" lvl="0" indent="-342900" algn="ctr" fontAlgn="base">
              <a:spcBef>
                <a:spcPct val="20000"/>
              </a:spcBef>
              <a:spcAft>
                <a:spcPct val="0"/>
              </a:spcAft>
              <a:buClr>
                <a:srgbClr val="86D1EC"/>
              </a:buClr>
              <a:buSzPct val="90000"/>
            </a:pPr>
            <a:r>
              <a:rPr lang="fr-FR" sz="4000" b="1" kern="0" dirty="0" smtClean="0">
                <a:ln w="24500" cmpd="dbl">
                  <a:solidFill>
                    <a:srgbClr val="7B46D0">
                      <a:shade val="85000"/>
                      <a:satMod val="155000"/>
                    </a:srgbClr>
                  </a:solidFill>
                  <a:prstDash val="solid"/>
                  <a:miter lim="800000"/>
                </a:ln>
                <a:gradFill>
                  <a:gsLst>
                    <a:gs pos="10000">
                      <a:srgbClr val="7B46D0">
                        <a:tint val="10000"/>
                        <a:satMod val="155000"/>
                      </a:srgbClr>
                    </a:gs>
                    <a:gs pos="60000">
                      <a:srgbClr val="7B46D0">
                        <a:tint val="30000"/>
                        <a:satMod val="155000"/>
                      </a:srgbClr>
                    </a:gs>
                    <a:gs pos="100000">
                      <a:srgbClr val="7B46D0">
                        <a:tint val="73000"/>
                        <a:satMod val="155000"/>
                      </a:srgbClr>
                    </a:gs>
                  </a:gsLst>
                  <a:lin ang="5400000"/>
                </a:gradFill>
                <a:effectLst>
                  <a:glow rad="101600">
                    <a:srgbClr val="7B46D0">
                      <a:satMod val="175000"/>
                      <a:alpha val="40000"/>
                    </a:srgbClr>
                  </a:glow>
                  <a:outerShdw blurRad="38100" dist="38100" dir="7020000" algn="tl">
                    <a:srgbClr val="000000">
                      <a:alpha val="35000"/>
                    </a:srgbClr>
                  </a:outerShdw>
                </a:effectLst>
              </a:rPr>
              <a:t>Thème </a:t>
            </a:r>
            <a:endParaRPr lang="fr-FR" sz="4000" b="1" kern="0" dirty="0">
              <a:ln w="24500" cmpd="dbl">
                <a:solidFill>
                  <a:srgbClr val="7B46D0">
                    <a:shade val="85000"/>
                    <a:satMod val="155000"/>
                  </a:srgbClr>
                </a:solidFill>
                <a:prstDash val="solid"/>
                <a:miter lim="800000"/>
              </a:ln>
              <a:gradFill>
                <a:gsLst>
                  <a:gs pos="10000">
                    <a:srgbClr val="7B46D0">
                      <a:tint val="10000"/>
                      <a:satMod val="155000"/>
                    </a:srgbClr>
                  </a:gs>
                  <a:gs pos="60000">
                    <a:srgbClr val="7B46D0">
                      <a:tint val="30000"/>
                      <a:satMod val="155000"/>
                    </a:srgbClr>
                  </a:gs>
                  <a:gs pos="100000">
                    <a:srgbClr val="7B46D0">
                      <a:tint val="73000"/>
                      <a:satMod val="155000"/>
                    </a:srgbClr>
                  </a:gs>
                </a:gsLst>
                <a:lin ang="5400000"/>
              </a:gradFill>
              <a:effectLst>
                <a:glow rad="101600">
                  <a:srgbClr val="7B46D0">
                    <a:satMod val="175000"/>
                    <a:alpha val="40000"/>
                  </a:srgbClr>
                </a:glow>
                <a:outerShdw blurRad="38100" dist="38100" dir="7020000" algn="tl">
                  <a:srgbClr val="000000">
                    <a:alpha val="35000"/>
                  </a:srgbClr>
                </a:outerShdw>
              </a:effectLst>
            </a:endParaRPr>
          </a:p>
        </p:txBody>
      </p:sp>
      <p:sp>
        <p:nvSpPr>
          <p:cNvPr id="6" name="Rectangle 5"/>
          <p:cNvSpPr/>
          <p:nvPr/>
        </p:nvSpPr>
        <p:spPr>
          <a:xfrm>
            <a:off x="2857488" y="-2034708"/>
            <a:ext cx="5314976" cy="861774"/>
          </a:xfrm>
          <a:prstGeom prst="rect">
            <a:avLst/>
          </a:prstGeom>
        </p:spPr>
        <p:txBody>
          <a:bodyPr wrap="square">
            <a:spAutoFit/>
          </a:bodyPr>
          <a:lstStyle/>
          <a:p>
            <a:pPr marL="342900" lvl="0" indent="-342900" algn="ctr" fontAlgn="base">
              <a:spcBef>
                <a:spcPct val="20000"/>
              </a:spcBef>
              <a:spcAft>
                <a:spcPct val="0"/>
              </a:spcAft>
              <a:buClr>
                <a:srgbClr val="86D1EC"/>
              </a:buClr>
              <a:buSzPct val="90000"/>
            </a:pPr>
            <a:r>
              <a:rPr lang="fr-FR" sz="5000" b="1" kern="0" dirty="0">
                <a:ln w="31550" cmpd="sng">
                  <a:solidFill>
                    <a:srgbClr val="92D050"/>
                  </a:solidFill>
                  <a:prstDash val="solid"/>
                </a:ln>
                <a:solidFill>
                  <a:srgbClr val="FF0000"/>
                </a:solidFill>
              </a:rPr>
              <a:t>L’ensoleillement</a:t>
            </a:r>
          </a:p>
        </p:txBody>
      </p:sp>
      <p:sp>
        <p:nvSpPr>
          <p:cNvPr id="8" name="Rectangle 7"/>
          <p:cNvSpPr/>
          <p:nvPr/>
        </p:nvSpPr>
        <p:spPr>
          <a:xfrm>
            <a:off x="-3000428" y="2643182"/>
            <a:ext cx="2483372" cy="523220"/>
          </a:xfrm>
          <a:prstGeom prst="rect">
            <a:avLst/>
          </a:prstGeom>
          <a:noFill/>
        </p:spPr>
        <p:txBody>
          <a:bodyPr wrap="none" lIns="91440" tIns="45720" rIns="91440" bIns="45720">
            <a:spAutoFit/>
          </a:bodyPr>
          <a:lstStyle/>
          <a:p>
            <a:pPr algn="ctr"/>
            <a:r>
              <a:rPr lang="fr-FR"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Présenté par:</a:t>
            </a:r>
            <a:endParaRPr lang="fr-FR"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 name="Rectangle 8"/>
          <p:cNvSpPr/>
          <p:nvPr/>
        </p:nvSpPr>
        <p:spPr>
          <a:xfrm>
            <a:off x="5500694" y="7786718"/>
            <a:ext cx="1338828" cy="369332"/>
          </a:xfrm>
          <a:prstGeom prst="rect">
            <a:avLst/>
          </a:prstGeom>
        </p:spPr>
        <p:txBody>
          <a:bodyPr wrap="none">
            <a:spAutoFit/>
          </a:bodyPr>
          <a:lstStyle/>
          <a:p>
            <a:pPr algn="ctr"/>
            <a:r>
              <a:rPr lang="fr-FR" b="1" dirty="0" smtClean="0">
                <a:ln w="31550" cmpd="sng">
                  <a:gradFill>
                    <a:gsLst>
                      <a:gs pos="70000">
                        <a:schemeClr val="accent6">
                          <a:shade val="50000"/>
                          <a:satMod val="190000"/>
                        </a:schemeClr>
                      </a:gs>
                      <a:gs pos="0">
                        <a:schemeClr val="accent6">
                          <a:tint val="77000"/>
                          <a:satMod val="180000"/>
                        </a:schemeClr>
                      </a:gs>
                    </a:gsLst>
                    <a:lin ang="5400000"/>
                  </a:gradFill>
                  <a:prstDash val="solid"/>
                </a:ln>
                <a:effectLst>
                  <a:outerShdw blurRad="50800" dist="40000" dir="5400000" algn="tl" rotWithShape="0">
                    <a:srgbClr val="000000">
                      <a:shade val="5000"/>
                      <a:satMod val="120000"/>
                      <a:alpha val="33000"/>
                    </a:srgbClr>
                  </a:outerShdw>
                </a:effectLst>
              </a:rPr>
              <a:t>Groupe:05</a:t>
            </a:r>
            <a:endParaRPr lang="fr-FR"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effectLst>
                <a:outerShdw blurRad="50800" dist="40000" dir="5400000" algn="tl" rotWithShape="0">
                  <a:srgbClr val="000000">
                    <a:shade val="5000"/>
                    <a:satMod val="120000"/>
                    <a:alpha val="33000"/>
                  </a:srgbClr>
                </a:outerShdw>
              </a:effectLs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0.13212 0.33519 L 0.25764 0.33519 " pathEditMode="relative" rAng="0" ptsTypes="AA">
                                      <p:cBhvr>
                                        <p:cTn id="6" dur="2000" fill="hold"/>
                                        <p:tgtEl>
                                          <p:spTgt spid="5"/>
                                        </p:tgtEl>
                                        <p:attrNameLst>
                                          <p:attrName>ppt_x</p:attrName>
                                          <p:attrName>ppt_y</p:attrName>
                                        </p:attrNameLst>
                                      </p:cBhvr>
                                      <p:rCtr x="195" y="0"/>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grpId="0" nodeType="clickEffect">
                                  <p:stCondLst>
                                    <p:cond delay="0"/>
                                  </p:stCondLst>
                                  <p:childTnLst>
                                    <p:animMotion origin="layout" path="M 0.45868 0.5037 L -0.00191 0.5037 " pathEditMode="relative" rAng="0" ptsTypes="AA">
                                      <p:cBhvr>
                                        <p:cTn id="10" dur="2000" fill="hold"/>
                                        <p:tgtEl>
                                          <p:spTgt spid="6"/>
                                        </p:tgtEl>
                                        <p:attrNameLst>
                                          <p:attrName>ppt_x</p:attrName>
                                          <p:attrName>ppt_y</p:attrName>
                                        </p:attrNameLst>
                                      </p:cBhvr>
                                      <p:rCtr x="-230" y="0"/>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grpId="0" nodeType="clickEffect">
                                  <p:stCondLst>
                                    <p:cond delay="0"/>
                                  </p:stCondLst>
                                  <p:childTnLst>
                                    <p:animMotion origin="layout" path="M 0.14236 0.00278 L 0.39236 0.00278 " pathEditMode="relative" rAng="0" ptsTypes="AA">
                                      <p:cBhvr>
                                        <p:cTn id="14" dur="2000" fill="hold"/>
                                        <p:tgtEl>
                                          <p:spTgt spid="8"/>
                                        </p:tgtEl>
                                        <p:attrNameLst>
                                          <p:attrName>ppt_x</p:attrName>
                                          <p:attrName>ppt_y</p:attrName>
                                        </p:attrNameLst>
                                      </p:cBhvr>
                                      <p:rCtr x="125" y="0"/>
                                    </p:animMotion>
                                  </p:childTnLst>
                                </p:cTn>
                              </p:par>
                            </p:childTnLst>
                          </p:cTn>
                        </p:par>
                      </p:childTnLst>
                    </p:cTn>
                  </p:par>
                  <p:par>
                    <p:cTn id="15" fill="hold">
                      <p:stCondLst>
                        <p:cond delay="indefinite"/>
                      </p:stCondLst>
                      <p:childTnLst>
                        <p:par>
                          <p:cTn id="16" fill="hold">
                            <p:stCondLst>
                              <p:cond delay="0"/>
                            </p:stCondLst>
                            <p:childTnLst>
                              <p:par>
                                <p:cTn id="17" presetID="64" presetClass="path" presetSubtype="0" accel="50000" decel="50000" fill="hold" grpId="0" nodeType="clickEffect">
                                  <p:stCondLst>
                                    <p:cond delay="0"/>
                                  </p:stCondLst>
                                  <p:childTnLst>
                                    <p:animMotion origin="layout" path="M 0.14028 0.10162 L 0.14028 -0.23171 " pathEditMode="relative" rAng="0" ptsTypes="AA">
                                      <p:cBhvr>
                                        <p:cTn id="18" dur="2000" fill="hold"/>
                                        <p:tgtEl>
                                          <p:spTgt spid="9"/>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285908"/>
            <a:ext cx="8229600" cy="1143000"/>
          </a:xfrm>
          <a:scene3d>
            <a:camera prst="perspectiveContrastingRightFacing"/>
            <a:lightRig rig="threePt" dir="t"/>
          </a:scene3d>
        </p:spPr>
        <p:txBody>
          <a:bodyPr/>
          <a:lstStyle/>
          <a:p>
            <a:r>
              <a:rPr lang="fr-FR" dirty="0" smtClean="0"/>
              <a:t>Plan de travail </a:t>
            </a:r>
            <a:endParaRPr lang="fr-FR" dirty="0"/>
          </a:p>
        </p:txBody>
      </p:sp>
      <p:sp>
        <p:nvSpPr>
          <p:cNvPr id="3" name="Espace réservé du contenu 2"/>
          <p:cNvSpPr>
            <a:spLocks noGrp="1"/>
          </p:cNvSpPr>
          <p:nvPr>
            <p:ph sz="half" idx="1"/>
          </p:nvPr>
        </p:nvSpPr>
        <p:spPr>
          <a:xfrm>
            <a:off x="-6715204" y="3143248"/>
            <a:ext cx="6143668" cy="4972072"/>
          </a:xfrm>
        </p:spPr>
        <p:txBody>
          <a:bodyPr/>
          <a:lstStyle/>
          <a:p>
            <a:pPr>
              <a:buNone/>
            </a:pPr>
            <a:r>
              <a:rPr lang="fr-FR" sz="2400" b="1" dirty="0" smtClean="0"/>
              <a:t>Introduction</a:t>
            </a:r>
            <a:endParaRPr lang="fr-FR" sz="2400" dirty="0" smtClean="0"/>
          </a:p>
          <a:p>
            <a:pPr marL="514350" lvl="0" indent="-514350">
              <a:buFont typeface="+mj-lt"/>
              <a:buAutoNum type="romanUcPeriod"/>
            </a:pPr>
            <a:r>
              <a:rPr lang="fr-FR" sz="2400" b="1" dirty="0" smtClean="0"/>
              <a:t>Généralité</a:t>
            </a:r>
            <a:endParaRPr lang="fr-FR" sz="2400" dirty="0" smtClean="0"/>
          </a:p>
          <a:p>
            <a:pPr marL="457200" lvl="0" indent="-457200">
              <a:buNone/>
            </a:pPr>
            <a:r>
              <a:rPr lang="fr-FR" sz="2400" b="1" dirty="0" smtClean="0">
                <a:solidFill>
                  <a:srgbClr val="7030A0"/>
                </a:solidFill>
              </a:rPr>
              <a:t>A. </a:t>
            </a:r>
            <a:r>
              <a:rPr lang="fr-FR" sz="2400" b="1" dirty="0" smtClean="0"/>
              <a:t>L’ensoleillement</a:t>
            </a:r>
            <a:endParaRPr lang="fr-FR" sz="2400" dirty="0" smtClean="0"/>
          </a:p>
          <a:p>
            <a:pPr marL="457200" lvl="0" indent="-457200">
              <a:buFont typeface="+mj-lt"/>
              <a:buAutoNum type="arabicParenR"/>
            </a:pPr>
            <a:r>
              <a:rPr lang="fr-FR" sz="2400" dirty="0" smtClean="0"/>
              <a:t>Définition de soleil.</a:t>
            </a:r>
          </a:p>
          <a:p>
            <a:pPr marL="457200" lvl="0" indent="-457200">
              <a:buNone/>
            </a:pPr>
            <a:r>
              <a:rPr lang="fr-FR" sz="2400" b="1" dirty="0" smtClean="0">
                <a:solidFill>
                  <a:srgbClr val="7030A0"/>
                </a:solidFill>
              </a:rPr>
              <a:t>B. </a:t>
            </a:r>
            <a:r>
              <a:rPr lang="fr-FR" sz="2400" b="1" dirty="0" smtClean="0"/>
              <a:t>Système solaire</a:t>
            </a:r>
            <a:endParaRPr lang="fr-FR" sz="2400" dirty="0" smtClean="0"/>
          </a:p>
          <a:p>
            <a:pPr marL="457200" lvl="0" indent="-457200">
              <a:buFont typeface="+mj-lt"/>
              <a:buAutoNum type="arabicParenR"/>
            </a:pPr>
            <a:r>
              <a:rPr lang="fr-FR" sz="2400" dirty="0" smtClean="0"/>
              <a:t>Les composants du système solaire.</a:t>
            </a:r>
          </a:p>
          <a:p>
            <a:pPr marL="457200" lvl="0" indent="-457200">
              <a:buFont typeface="+mj-lt"/>
              <a:buAutoNum type="arabicParenR"/>
            </a:pPr>
            <a:r>
              <a:rPr lang="fr-FR" sz="2400" dirty="0" smtClean="0"/>
              <a:t>Aperçus historique.</a:t>
            </a:r>
          </a:p>
          <a:p>
            <a:pPr marL="457200" lvl="0" indent="-457200">
              <a:buNone/>
            </a:pPr>
            <a:r>
              <a:rPr lang="fr-FR" sz="2400" b="1" dirty="0" smtClean="0">
                <a:solidFill>
                  <a:srgbClr val="7030A0"/>
                </a:solidFill>
              </a:rPr>
              <a:t>C. </a:t>
            </a:r>
            <a:r>
              <a:rPr lang="fr-FR" sz="2400" b="1" dirty="0" smtClean="0"/>
              <a:t>Les galaxies</a:t>
            </a:r>
            <a:endParaRPr lang="fr-FR" sz="2400" dirty="0" smtClean="0"/>
          </a:p>
          <a:p>
            <a:pPr marL="457200" lvl="0" indent="-457200">
              <a:buFont typeface="+mj-lt"/>
              <a:buAutoNum type="arabicParenR"/>
            </a:pPr>
            <a:r>
              <a:rPr lang="fr-FR" sz="2400" dirty="0" smtClean="0"/>
              <a:t>Définition d’une galaxie.</a:t>
            </a:r>
          </a:p>
          <a:p>
            <a:pPr marL="457200" lvl="0" indent="-457200">
              <a:buFont typeface="+mj-lt"/>
              <a:buAutoNum type="arabicParenR"/>
            </a:pPr>
            <a:r>
              <a:rPr lang="fr-FR" sz="2400" dirty="0" smtClean="0"/>
              <a:t>La composition d’une galaxie.</a:t>
            </a:r>
          </a:p>
          <a:p>
            <a:pPr>
              <a:buNone/>
            </a:pPr>
            <a:endParaRPr lang="fr-FR" sz="23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grpId="0" nodeType="clickEffect">
                                  <p:stCondLst>
                                    <p:cond delay="0"/>
                                  </p:stCondLst>
                                  <p:childTnLst>
                                    <p:animMotion origin="layout" path="M -0.45 0.74838 L 0.06181 0.18426 " pathEditMode="relative" rAng="0" ptsTypes="AA">
                                      <p:cBhvr>
                                        <p:cTn id="6" dur="2000" fill="hold"/>
                                        <p:tgtEl>
                                          <p:spTgt spid="2"/>
                                        </p:tgtEl>
                                        <p:attrNameLst>
                                          <p:attrName>ppt_x</p:attrName>
                                          <p:attrName>ppt_y</p:attrName>
                                        </p:attrNameLst>
                                      </p:cBhvr>
                                      <p:rCtr x="256" y="-282"/>
                                    </p:animMotion>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3">
                                            <p:txEl>
                                              <p:pRg st="0" end="0"/>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3">
                                            <p:txEl>
                                              <p:pRg st="1" end="1"/>
                                            </p:txEl>
                                          </p:spTgt>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3">
                                            <p:txEl>
                                              <p:pRg st="2" end="2"/>
                                            </p:txEl>
                                          </p:spTgt>
                                        </p:tgtEl>
                                        <p:attrNameLst>
                                          <p:attrName>r</p:attrName>
                                        </p:attrNameLst>
                                      </p:cBhvr>
                                    </p:animRot>
                                  </p:childTnLst>
                                </p:cTn>
                              </p:par>
                              <p:par>
                                <p:cTn id="15" presetID="8" presetClass="emph" presetSubtype="0" fill="hold" nodeType="withEffect">
                                  <p:stCondLst>
                                    <p:cond delay="0"/>
                                  </p:stCondLst>
                                  <p:childTnLst>
                                    <p:animRot by="21600000">
                                      <p:cBhvr>
                                        <p:cTn id="16" dur="2000" fill="hold"/>
                                        <p:tgtEl>
                                          <p:spTgt spid="3">
                                            <p:txEl>
                                              <p:pRg st="3" end="3"/>
                                            </p:txEl>
                                          </p:spTgt>
                                        </p:tgtEl>
                                        <p:attrNameLst>
                                          <p:attrName>r</p:attrName>
                                        </p:attrNameLst>
                                      </p:cBhvr>
                                    </p:animRot>
                                  </p:childTnLst>
                                </p:cTn>
                              </p:par>
                              <p:par>
                                <p:cTn id="17" presetID="8" presetClass="emph" presetSubtype="0" fill="hold" nodeType="withEffect">
                                  <p:stCondLst>
                                    <p:cond delay="0"/>
                                  </p:stCondLst>
                                  <p:childTnLst>
                                    <p:animRot by="21600000">
                                      <p:cBhvr>
                                        <p:cTn id="18" dur="2000" fill="hold"/>
                                        <p:tgtEl>
                                          <p:spTgt spid="3">
                                            <p:txEl>
                                              <p:pRg st="4" end="4"/>
                                            </p:txEl>
                                          </p:spTgt>
                                        </p:tgtEl>
                                        <p:attrNameLst>
                                          <p:attrName>r</p:attrName>
                                        </p:attrNameLst>
                                      </p:cBhvr>
                                    </p:animRot>
                                  </p:childTnLst>
                                </p:cTn>
                              </p:par>
                              <p:par>
                                <p:cTn id="19" presetID="8" presetClass="emph" presetSubtype="0" fill="hold" nodeType="withEffect">
                                  <p:stCondLst>
                                    <p:cond delay="0"/>
                                  </p:stCondLst>
                                  <p:childTnLst>
                                    <p:animRot by="21600000">
                                      <p:cBhvr>
                                        <p:cTn id="20" dur="2000" fill="hold"/>
                                        <p:tgtEl>
                                          <p:spTgt spid="3">
                                            <p:txEl>
                                              <p:pRg st="5" end="5"/>
                                            </p:txEl>
                                          </p:spTgt>
                                        </p:tgtEl>
                                        <p:attrNameLst>
                                          <p:attrName>r</p:attrName>
                                        </p:attrNameLst>
                                      </p:cBhvr>
                                    </p:animRot>
                                  </p:childTnLst>
                                </p:cTn>
                              </p:par>
                              <p:par>
                                <p:cTn id="21" presetID="8" presetClass="emph" presetSubtype="0" fill="hold" nodeType="withEffect">
                                  <p:stCondLst>
                                    <p:cond delay="0"/>
                                  </p:stCondLst>
                                  <p:childTnLst>
                                    <p:animRot by="21600000">
                                      <p:cBhvr>
                                        <p:cTn id="22" dur="2000" fill="hold"/>
                                        <p:tgtEl>
                                          <p:spTgt spid="3">
                                            <p:txEl>
                                              <p:pRg st="6" end="6"/>
                                            </p:txEl>
                                          </p:spTgt>
                                        </p:tgtEl>
                                        <p:attrNameLst>
                                          <p:attrName>r</p:attrName>
                                        </p:attrNameLst>
                                      </p:cBhvr>
                                    </p:animRot>
                                  </p:childTnLst>
                                </p:cTn>
                              </p:par>
                              <p:par>
                                <p:cTn id="23" presetID="8" presetClass="emph" presetSubtype="0" fill="hold" nodeType="withEffect">
                                  <p:stCondLst>
                                    <p:cond delay="0"/>
                                  </p:stCondLst>
                                  <p:childTnLst>
                                    <p:animRot by="21600000">
                                      <p:cBhvr>
                                        <p:cTn id="24" dur="2000" fill="hold"/>
                                        <p:tgtEl>
                                          <p:spTgt spid="3">
                                            <p:txEl>
                                              <p:pRg st="7" end="7"/>
                                            </p:txEl>
                                          </p:spTgt>
                                        </p:tgtEl>
                                        <p:attrNameLst>
                                          <p:attrName>r</p:attrName>
                                        </p:attrNameLst>
                                      </p:cBhvr>
                                    </p:animRot>
                                  </p:childTnLst>
                                </p:cTn>
                              </p:par>
                              <p:par>
                                <p:cTn id="25" presetID="8" presetClass="emph" presetSubtype="0" fill="hold" nodeType="withEffect">
                                  <p:stCondLst>
                                    <p:cond delay="0"/>
                                  </p:stCondLst>
                                  <p:childTnLst>
                                    <p:animRot by="21600000">
                                      <p:cBhvr>
                                        <p:cTn id="26" dur="2000" fill="hold"/>
                                        <p:tgtEl>
                                          <p:spTgt spid="3">
                                            <p:txEl>
                                              <p:pRg st="8" end="8"/>
                                            </p:txEl>
                                          </p:spTgt>
                                        </p:tgtEl>
                                        <p:attrNameLst>
                                          <p:attrName>r</p:attrName>
                                        </p:attrNameLst>
                                      </p:cBhvr>
                                    </p:animRot>
                                  </p:childTnLst>
                                </p:cTn>
                              </p:par>
                              <p:par>
                                <p:cTn id="27" presetID="8" presetClass="emph" presetSubtype="0" fill="hold" nodeType="withEffect">
                                  <p:stCondLst>
                                    <p:cond delay="0"/>
                                  </p:stCondLst>
                                  <p:childTnLst>
                                    <p:animRot by="21600000">
                                      <p:cBhvr>
                                        <p:cTn id="28" dur="2000" fill="hold"/>
                                        <p:tgtEl>
                                          <p:spTgt spid="3">
                                            <p:txEl>
                                              <p:pRg st="9" end="9"/>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32" dur="2000" fill="hold"/>
                                        <p:tgtEl>
                                          <p:spTgt spid="3">
                                            <p:txEl>
                                              <p:pRg st="0" end="0"/>
                                            </p:txEl>
                                          </p:spTgt>
                                        </p:tgtEl>
                                        <p:attrNameLst>
                                          <p:attrName>ppt_x</p:attrName>
                                          <p:attrName>ppt_y</p:attrName>
                                        </p:attrNameLst>
                                      </p:cBhvr>
                                    </p:animMotion>
                                  </p:childTnLst>
                                </p:cTn>
                              </p:par>
                            </p:childTnLst>
                          </p:cTn>
                        </p:par>
                      </p:childTnLst>
                    </p:cTn>
                  </p:par>
                  <p:par>
                    <p:cTn id="33" fill="hold">
                      <p:stCondLst>
                        <p:cond delay="indefinite"/>
                      </p:stCondLst>
                      <p:childTnLst>
                        <p:par>
                          <p:cTn id="34" fill="hold">
                            <p:stCondLst>
                              <p:cond delay="0"/>
                            </p:stCondLst>
                            <p:childTnLst>
                              <p:par>
                                <p:cTn id="35"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36" dur="2000" fill="hold"/>
                                        <p:tgtEl>
                                          <p:spTgt spid="3">
                                            <p:txEl>
                                              <p:pRg st="1" end="1"/>
                                            </p:txEl>
                                          </p:spTgt>
                                        </p:tgtEl>
                                        <p:attrNameLst>
                                          <p:attrName>ppt_x</p:attrName>
                                          <p:attrName>ppt_y</p:attrName>
                                        </p:attrNameLst>
                                      </p:cBhvr>
                                    </p:animMotion>
                                  </p:childTnLst>
                                </p:cTn>
                              </p:par>
                            </p:childTnLst>
                          </p:cTn>
                        </p:par>
                      </p:childTnLst>
                    </p:cTn>
                  </p:par>
                  <p:par>
                    <p:cTn id="37" fill="hold">
                      <p:stCondLst>
                        <p:cond delay="indefinite"/>
                      </p:stCondLst>
                      <p:childTnLst>
                        <p:par>
                          <p:cTn id="38" fill="hold">
                            <p:stCondLst>
                              <p:cond delay="0"/>
                            </p:stCondLst>
                            <p:childTnLst>
                              <p:par>
                                <p:cTn id="39"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40" dur="2000" fill="hold"/>
                                        <p:tgtEl>
                                          <p:spTgt spid="3">
                                            <p:txEl>
                                              <p:pRg st="2" end="2"/>
                                            </p:txEl>
                                          </p:spTgt>
                                        </p:tgtEl>
                                        <p:attrNameLst>
                                          <p:attrName>ppt_x</p:attrName>
                                          <p:attrName>ppt_y</p:attrName>
                                        </p:attrNameLst>
                                      </p:cBhvr>
                                    </p:animMotion>
                                  </p:childTnLst>
                                </p:cTn>
                              </p:par>
                            </p:childTnLst>
                          </p:cTn>
                        </p:par>
                      </p:childTnLst>
                    </p:cTn>
                  </p:par>
                  <p:par>
                    <p:cTn id="41" fill="hold">
                      <p:stCondLst>
                        <p:cond delay="indefinite"/>
                      </p:stCondLst>
                      <p:childTnLst>
                        <p:par>
                          <p:cTn id="42" fill="hold">
                            <p:stCondLst>
                              <p:cond delay="0"/>
                            </p:stCondLst>
                            <p:childTnLst>
                              <p:par>
                                <p:cTn id="43"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44" dur="2000" fill="hold"/>
                                        <p:tgtEl>
                                          <p:spTgt spid="3">
                                            <p:txEl>
                                              <p:pRg st="3" end="3"/>
                                            </p:txEl>
                                          </p:spTgt>
                                        </p:tgtEl>
                                        <p:attrNameLst>
                                          <p:attrName>ppt_x</p:attrName>
                                          <p:attrName>ppt_y</p:attrName>
                                        </p:attrNameLst>
                                      </p:cBhvr>
                                    </p:animMotion>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48" dur="2000" fill="hold"/>
                                        <p:tgtEl>
                                          <p:spTgt spid="3">
                                            <p:txEl>
                                              <p:pRg st="4" end="4"/>
                                            </p:txEl>
                                          </p:spTgt>
                                        </p:tgtEl>
                                        <p:attrNameLst>
                                          <p:attrName>ppt_x</p:attrName>
                                          <p:attrName>ppt_y</p:attrName>
                                        </p:attrNameLst>
                                      </p:cBhvr>
                                    </p:animMotion>
                                  </p:childTnLst>
                                </p:cTn>
                              </p:par>
                            </p:childTnLst>
                          </p:cTn>
                        </p:par>
                      </p:childTnLst>
                    </p:cTn>
                  </p:par>
                  <p:par>
                    <p:cTn id="49" fill="hold">
                      <p:stCondLst>
                        <p:cond delay="indefinite"/>
                      </p:stCondLst>
                      <p:childTnLst>
                        <p:par>
                          <p:cTn id="50" fill="hold">
                            <p:stCondLst>
                              <p:cond delay="0"/>
                            </p:stCondLst>
                            <p:childTnLst>
                              <p:par>
                                <p:cTn id="51"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52" dur="2000" fill="hold"/>
                                        <p:tgtEl>
                                          <p:spTgt spid="3">
                                            <p:txEl>
                                              <p:pRg st="5" end="5"/>
                                            </p:txEl>
                                          </p:spTgt>
                                        </p:tgtEl>
                                        <p:attrNameLst>
                                          <p:attrName>ppt_x</p:attrName>
                                          <p:attrName>ppt_y</p:attrName>
                                        </p:attrNameLst>
                                      </p:cBhvr>
                                    </p:animMotion>
                                  </p:childTnLst>
                                </p:cTn>
                              </p:par>
                            </p:childTnLst>
                          </p:cTn>
                        </p:par>
                      </p:childTnLst>
                    </p:cTn>
                  </p:par>
                  <p:par>
                    <p:cTn id="53" fill="hold">
                      <p:stCondLst>
                        <p:cond delay="indefinite"/>
                      </p:stCondLst>
                      <p:childTnLst>
                        <p:par>
                          <p:cTn id="54" fill="hold">
                            <p:stCondLst>
                              <p:cond delay="0"/>
                            </p:stCondLst>
                            <p:childTnLst>
                              <p:par>
                                <p:cTn id="55"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56" dur="2000" fill="hold"/>
                                        <p:tgtEl>
                                          <p:spTgt spid="3">
                                            <p:txEl>
                                              <p:pRg st="6" end="6"/>
                                            </p:txEl>
                                          </p:spTgt>
                                        </p:tgtEl>
                                        <p:attrNameLst>
                                          <p:attrName>ppt_x</p:attrName>
                                          <p:attrName>ppt_y</p:attrName>
                                        </p:attrNameLst>
                                      </p:cBhvr>
                                    </p:animMotion>
                                  </p:childTnLst>
                                </p:cTn>
                              </p:par>
                            </p:childTnLst>
                          </p:cTn>
                        </p:par>
                      </p:childTnLst>
                    </p:cTn>
                  </p:par>
                  <p:par>
                    <p:cTn id="57" fill="hold">
                      <p:stCondLst>
                        <p:cond delay="indefinite"/>
                      </p:stCondLst>
                      <p:childTnLst>
                        <p:par>
                          <p:cTn id="58" fill="hold">
                            <p:stCondLst>
                              <p:cond delay="0"/>
                            </p:stCondLst>
                            <p:childTnLst>
                              <p:par>
                                <p:cTn id="59"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60" dur="2000" fill="hold"/>
                                        <p:tgtEl>
                                          <p:spTgt spid="3">
                                            <p:txEl>
                                              <p:pRg st="7" end="7"/>
                                            </p:txEl>
                                          </p:spTgt>
                                        </p:tgtEl>
                                        <p:attrNameLst>
                                          <p:attrName>ppt_x</p:attrName>
                                          <p:attrName>ppt_y</p:attrName>
                                        </p:attrNameLst>
                                      </p:cBhvr>
                                    </p:animMotion>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64" dur="2000" fill="hold"/>
                                        <p:tgtEl>
                                          <p:spTgt spid="3">
                                            <p:txEl>
                                              <p:pRg st="8" end="8"/>
                                            </p:txEl>
                                          </p:spTgt>
                                        </p:tgtEl>
                                        <p:attrNameLst>
                                          <p:attrName>ppt_x</p:attrName>
                                          <p:attrName>ppt_y</p:attrName>
                                        </p:attrNameLst>
                                      </p:cBhvr>
                                    </p:animMotion>
                                  </p:childTnLst>
                                </p:cTn>
                              </p:par>
                            </p:childTnLst>
                          </p:cTn>
                        </p:par>
                      </p:childTnLst>
                    </p:cTn>
                  </p:par>
                  <p:par>
                    <p:cTn id="65" fill="hold">
                      <p:stCondLst>
                        <p:cond delay="indefinite"/>
                      </p:stCondLst>
                      <p:childTnLst>
                        <p:par>
                          <p:cTn id="66" fill="hold">
                            <p:stCondLst>
                              <p:cond delay="0"/>
                            </p:stCondLst>
                            <p:childTnLst>
                              <p:par>
                                <p:cTn id="67" presetID="0" presetClass="path" presetSubtype="0" accel="50000" decel="50000" fill="hold" grpId="0" nodeType="clickEffect">
                                  <p:stCondLst>
                                    <p:cond delay="0"/>
                                  </p:stCondLst>
                                  <p:childTnLst>
                                    <p:animMotion origin="layout" path="M 0 0 C 0.0849 -0.14012 0.16997 -0.28001 0.20799 -0.27124 C 0.24601 -0.26246 0.11458 0.04086 0.22795 0.05333 C 0.34132 0.06579 0.61458 -0.06556 0.88802 -0.19667 " pathEditMode="relative" ptsTypes="aaaA">
                                      <p:cBhvr>
                                        <p:cTn id="68" dur="2000" fill="hold"/>
                                        <p:tgtEl>
                                          <p:spTgt spid="3">
                                            <p:txEl>
                                              <p:pRg st="9" end="9"/>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9929850" y="1214422"/>
            <a:ext cx="8186766" cy="6500834"/>
          </a:xfrm>
        </p:spPr>
        <p:txBody>
          <a:bodyPr/>
          <a:lstStyle/>
          <a:p>
            <a:pPr lvl="0">
              <a:buNone/>
            </a:pPr>
            <a:r>
              <a:rPr lang="fr-FR" sz="2200" b="1" dirty="0" smtClean="0">
                <a:solidFill>
                  <a:srgbClr val="7030A0"/>
                </a:solidFill>
              </a:rPr>
              <a:t>D. </a:t>
            </a:r>
            <a:r>
              <a:rPr lang="fr-FR" sz="2200" b="1" dirty="0" smtClean="0"/>
              <a:t>L’éclipse</a:t>
            </a:r>
            <a:endParaRPr lang="fr-FR" sz="2200" dirty="0" smtClean="0"/>
          </a:p>
          <a:p>
            <a:pPr marL="457200" lvl="0" indent="-457200">
              <a:buFont typeface="+mj-lt"/>
              <a:buAutoNum type="arabicParenR"/>
            </a:pPr>
            <a:r>
              <a:rPr lang="fr-FR" sz="2200" dirty="0" smtClean="0"/>
              <a:t>Définition d’une éclipse.</a:t>
            </a:r>
          </a:p>
          <a:p>
            <a:pPr marL="457200" lvl="0" indent="-457200">
              <a:buFont typeface="+mj-lt"/>
              <a:buAutoNum type="arabicParenR"/>
            </a:pPr>
            <a:r>
              <a:rPr lang="fr-FR" sz="2200" dirty="0" smtClean="0"/>
              <a:t>Les types d’éclipses.</a:t>
            </a:r>
          </a:p>
          <a:p>
            <a:pPr marL="457200" lvl="0" indent="-457200">
              <a:buFont typeface="+mj-lt"/>
              <a:buAutoNum type="alphaLcPeriod"/>
            </a:pPr>
            <a:r>
              <a:rPr lang="fr-FR" sz="2200" dirty="0" smtClean="0"/>
              <a:t>L’éclipse solaire.</a:t>
            </a:r>
          </a:p>
          <a:p>
            <a:pPr marL="457200" lvl="0" indent="-457200">
              <a:buFont typeface="+mj-lt"/>
              <a:buAutoNum type="alphaLcPeriod"/>
            </a:pPr>
            <a:r>
              <a:rPr lang="fr-FR" sz="2200" dirty="0" smtClean="0"/>
              <a:t>L’éclipse de la lune.</a:t>
            </a:r>
          </a:p>
          <a:p>
            <a:pPr lvl="0">
              <a:buNone/>
            </a:pPr>
            <a:r>
              <a:rPr lang="fr-FR" sz="2200" b="1" dirty="0" smtClean="0">
                <a:solidFill>
                  <a:srgbClr val="7030A0"/>
                </a:solidFill>
              </a:rPr>
              <a:t>C. </a:t>
            </a:r>
            <a:r>
              <a:rPr lang="fr-FR" sz="2200" b="1" dirty="0" smtClean="0"/>
              <a:t>Les saisons </a:t>
            </a:r>
            <a:endParaRPr lang="fr-FR" sz="2200" dirty="0" smtClean="0"/>
          </a:p>
          <a:p>
            <a:pPr marL="457200" lvl="0" indent="-457200">
              <a:buFont typeface="+mj-lt"/>
              <a:buAutoNum type="arabicParenR"/>
            </a:pPr>
            <a:r>
              <a:rPr lang="fr-FR" sz="2200" dirty="0" smtClean="0"/>
              <a:t>Présentation.</a:t>
            </a:r>
          </a:p>
          <a:p>
            <a:pPr marL="457200" lvl="0" indent="-457200">
              <a:buFont typeface="+mj-lt"/>
              <a:buAutoNum type="arabicParenR"/>
            </a:pPr>
            <a:r>
              <a:rPr lang="fr-FR" sz="2200" dirty="0" smtClean="0"/>
              <a:t>Pour quoi existe-t-il des saisons sur terre ?</a:t>
            </a:r>
          </a:p>
          <a:p>
            <a:pPr marL="457200" lvl="0" indent="-457200">
              <a:buFont typeface="+mj-lt"/>
              <a:buAutoNum type="arabicParenR"/>
            </a:pPr>
            <a:r>
              <a:rPr lang="fr-FR" sz="2200" dirty="0" smtClean="0"/>
              <a:t>Les quatre saisons.</a:t>
            </a:r>
          </a:p>
          <a:p>
            <a:pPr marL="457200" lvl="0" indent="-457200">
              <a:buFont typeface="+mj-lt"/>
              <a:buAutoNum type="alphaLcPeriod"/>
            </a:pPr>
            <a:r>
              <a:rPr lang="fr-FR" sz="2200" dirty="0" smtClean="0"/>
              <a:t>L’été.</a:t>
            </a:r>
          </a:p>
          <a:p>
            <a:pPr marL="457200" lvl="0" indent="-457200">
              <a:buFont typeface="+mj-lt"/>
              <a:buAutoNum type="alphaLcPeriod"/>
            </a:pPr>
            <a:r>
              <a:rPr lang="fr-FR" sz="2200" dirty="0" smtClean="0"/>
              <a:t>Automne.</a:t>
            </a:r>
          </a:p>
          <a:p>
            <a:pPr marL="457200" lvl="0" indent="-457200">
              <a:buFont typeface="+mj-lt"/>
              <a:buAutoNum type="alphaLcPeriod"/>
            </a:pPr>
            <a:r>
              <a:rPr lang="fr-FR" sz="2200" dirty="0" smtClean="0"/>
              <a:t>Hiver.</a:t>
            </a:r>
          </a:p>
          <a:p>
            <a:pPr marL="457200" lvl="0" indent="-457200">
              <a:buFont typeface="+mj-lt"/>
              <a:buAutoNum type="alphaLcPeriod"/>
            </a:pPr>
            <a:r>
              <a:rPr lang="fr-FR" sz="2200" dirty="0" smtClean="0"/>
              <a:t>Printemps.</a:t>
            </a:r>
          </a:p>
          <a:p>
            <a:pPr marL="457200" lvl="0" indent="-457200">
              <a:buNone/>
            </a:pPr>
            <a:r>
              <a:rPr lang="fr-FR" sz="2200" dirty="0" smtClean="0">
                <a:solidFill>
                  <a:srgbClr val="7030A0"/>
                </a:solidFill>
              </a:rPr>
              <a:t>4)   </a:t>
            </a:r>
            <a:r>
              <a:rPr lang="fr-FR" sz="2200" dirty="0" smtClean="0"/>
              <a:t>Pour quoi les saisons tombent elles toujours aux même temps ?</a:t>
            </a:r>
          </a:p>
          <a:p>
            <a:pPr marL="457200" lvl="0" indent="-457200">
              <a:buNone/>
            </a:pPr>
            <a:r>
              <a:rPr lang="fr-FR" sz="2200" dirty="0" smtClean="0">
                <a:solidFill>
                  <a:srgbClr val="7030A0"/>
                </a:solidFill>
              </a:rPr>
              <a:t>5)   </a:t>
            </a:r>
            <a:r>
              <a:rPr lang="fr-FR" sz="2200" dirty="0" smtClean="0"/>
              <a:t>Quand apparaissent les saisons dans l’année ?</a:t>
            </a:r>
          </a:p>
          <a:p>
            <a:pPr>
              <a:buNone/>
            </a:pPr>
            <a:endParaRPr lang="fr-FR" sz="22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6" dur="2000" fill="hold"/>
                                        <p:tgtEl>
                                          <p:spTgt spid="2">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10" dur="2000" fill="hold"/>
                                        <p:tgtEl>
                                          <p:spTgt spid="2">
                                            <p:txEl>
                                              <p:pRg st="1" end="1"/>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14" dur="2000" fill="hold"/>
                                        <p:tgtEl>
                                          <p:spTgt spid="2">
                                            <p:txEl>
                                              <p:pRg st="2" end="2"/>
                                            </p:txEl>
                                          </p:spTgt>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18" dur="2000" fill="hold"/>
                                        <p:tgtEl>
                                          <p:spTgt spid="2">
                                            <p:txEl>
                                              <p:pRg st="3" end="3"/>
                                            </p:txEl>
                                          </p:spTgt>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22" dur="2000" fill="hold"/>
                                        <p:tgtEl>
                                          <p:spTgt spid="2">
                                            <p:txEl>
                                              <p:pRg st="4" end="4"/>
                                            </p:txEl>
                                          </p:spTgt>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26" dur="2000" fill="hold"/>
                                        <p:tgtEl>
                                          <p:spTgt spid="2">
                                            <p:txEl>
                                              <p:pRg st="5" end="5"/>
                                            </p:txEl>
                                          </p:spTgt>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30" dur="2000" fill="hold"/>
                                        <p:tgtEl>
                                          <p:spTgt spid="2">
                                            <p:txEl>
                                              <p:pRg st="6" end="6"/>
                                            </p:txEl>
                                          </p:spTgt>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34" dur="2000" fill="hold"/>
                                        <p:tgtEl>
                                          <p:spTgt spid="2">
                                            <p:txEl>
                                              <p:pRg st="7" end="7"/>
                                            </p:txEl>
                                          </p:spTgt>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38" dur="2000" fill="hold"/>
                                        <p:tgtEl>
                                          <p:spTgt spid="2">
                                            <p:txEl>
                                              <p:pRg st="8" end="8"/>
                                            </p:txEl>
                                          </p:spTgt>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42" dur="2000" fill="hold"/>
                                        <p:tgtEl>
                                          <p:spTgt spid="2">
                                            <p:txEl>
                                              <p:pRg st="9" end="9"/>
                                            </p:txEl>
                                          </p:spTgt>
                                        </p:tgtEl>
                                        <p:attrNameLst>
                                          <p:attrName>ppt_x</p:attrName>
                                          <p:attrName>ppt_y</p:attrName>
                                        </p:attrNameLst>
                                      </p:cBhvr>
                                    </p:animMotion>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46" dur="2000" fill="hold"/>
                                        <p:tgtEl>
                                          <p:spTgt spid="2">
                                            <p:txEl>
                                              <p:pRg st="10" end="10"/>
                                            </p:txEl>
                                          </p:spTgt>
                                        </p:tgtEl>
                                        <p:attrNameLst>
                                          <p:attrName>ppt_x</p:attrName>
                                          <p:attrName>ppt_y</p:attrName>
                                        </p:attrNameLst>
                                      </p:cBhvr>
                                    </p:animMotion>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50" dur="2000" fill="hold"/>
                                        <p:tgtEl>
                                          <p:spTgt spid="2">
                                            <p:txEl>
                                              <p:pRg st="11" end="11"/>
                                            </p:txEl>
                                          </p:spTgt>
                                        </p:tgtEl>
                                        <p:attrNameLst>
                                          <p:attrName>ppt_x</p:attrName>
                                          <p:attrName>ppt_y</p:attrName>
                                        </p:attrNameLst>
                                      </p:cBhvr>
                                    </p:animMotion>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54" dur="2000" fill="hold"/>
                                        <p:tgtEl>
                                          <p:spTgt spid="2">
                                            <p:txEl>
                                              <p:pRg st="12" end="12"/>
                                            </p:txEl>
                                          </p:spTgt>
                                        </p:tgtEl>
                                        <p:attrNameLst>
                                          <p:attrName>ppt_x</p:attrName>
                                          <p:attrName>ppt_y</p:attrName>
                                        </p:attrNameLst>
                                      </p:cBhvr>
                                    </p:animMotion>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58" dur="2000" fill="hold"/>
                                        <p:tgtEl>
                                          <p:spTgt spid="2">
                                            <p:txEl>
                                              <p:pRg st="13" end="13"/>
                                            </p:txEl>
                                          </p:spTgt>
                                        </p:tgtEl>
                                        <p:attrNameLst>
                                          <p:attrName>ppt_x</p:attrName>
                                          <p:attrName>ppt_y</p:attrName>
                                        </p:attrNameLst>
                                      </p:cBhvr>
                                    </p:animMotion>
                                  </p:childTnLst>
                                </p:cTn>
                              </p:par>
                            </p:childTnLst>
                          </p:cTn>
                        </p:par>
                      </p:childTnLst>
                    </p:cTn>
                  </p:par>
                  <p:par>
                    <p:cTn id="59" fill="hold">
                      <p:stCondLst>
                        <p:cond delay="indefinite"/>
                      </p:stCondLst>
                      <p:childTnLst>
                        <p:par>
                          <p:cTn id="60" fill="hold">
                            <p:stCondLst>
                              <p:cond delay="0"/>
                            </p:stCondLst>
                            <p:childTnLst>
                              <p:par>
                                <p:cTn id="61" presetID="0" presetClass="path" presetSubtype="0" accel="50000" decel="50000" fill="hold" grpId="0" nodeType="clickEffect">
                                  <p:stCondLst>
                                    <p:cond delay="0"/>
                                  </p:stCondLst>
                                  <p:childTnLst>
                                    <p:animMotion origin="layout" path="M 0 0 C -0.0724 0.23009 -0.14462 0.46018 -0.175 0.3368 C -0.20538 0.21342 -0.04167 -0.66227 -0.18247 -0.74005 C -0.32326 -0.81783 -0.6717 -0.47385 -1.01997 -0.12986 " pathEditMode="relative" ptsTypes="aaaA">
                                      <p:cBhvr>
                                        <p:cTn id="62" dur="2000" fill="hold"/>
                                        <p:tgtEl>
                                          <p:spTgt spid="2">
                                            <p:txEl>
                                              <p:pRg st="14" end="14"/>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0" y="9786982"/>
            <a:ext cx="8229600" cy="6294459"/>
          </a:xfrm>
        </p:spPr>
        <p:txBody>
          <a:bodyPr/>
          <a:lstStyle/>
          <a:p>
            <a:pPr marL="571500" lvl="0" indent="-571500">
              <a:buFont typeface="+mj-lt"/>
              <a:buAutoNum type="romanUcPeriod" startAt="2"/>
            </a:pPr>
            <a:r>
              <a:rPr lang="fr-FR" sz="2800" b="1" dirty="0" smtClean="0"/>
              <a:t>L’importance de l’ensoleillement</a:t>
            </a:r>
            <a:endParaRPr lang="fr-FR" sz="2800" dirty="0" smtClean="0"/>
          </a:p>
          <a:p>
            <a:pPr marL="571500" lvl="0" indent="-571500">
              <a:buFont typeface="+mj-lt"/>
              <a:buAutoNum type="romanUcPeriod" startAt="3"/>
            </a:pPr>
            <a:r>
              <a:rPr lang="fr-FR" sz="2800" b="1" dirty="0" smtClean="0"/>
              <a:t>L’ensoleillement et l’urbanisme</a:t>
            </a:r>
            <a:endParaRPr lang="fr-FR" sz="2800" dirty="0" smtClean="0"/>
          </a:p>
          <a:p>
            <a:pPr marL="514350" lvl="0" indent="-514350">
              <a:buFont typeface="+mj-lt"/>
              <a:buAutoNum type="arabicParenR"/>
            </a:pPr>
            <a:r>
              <a:rPr lang="fr-FR" sz="2800" dirty="0" smtClean="0"/>
              <a:t>Position du soleil</a:t>
            </a:r>
          </a:p>
          <a:p>
            <a:pPr marL="514350" lvl="0" indent="-514350">
              <a:buFont typeface="+mj-lt"/>
              <a:buAutoNum type="arabicParenR"/>
            </a:pPr>
            <a:r>
              <a:rPr lang="fr-FR" sz="2800" dirty="0" smtClean="0"/>
              <a:t>Trajectoires solaires</a:t>
            </a:r>
          </a:p>
          <a:p>
            <a:pPr marL="514350" lvl="0" indent="-514350">
              <a:buNone/>
            </a:pPr>
            <a:r>
              <a:rPr lang="fr-FR" sz="2800" dirty="0" smtClean="0">
                <a:solidFill>
                  <a:srgbClr val="7030A0"/>
                </a:solidFill>
              </a:rPr>
              <a:t> a. </a:t>
            </a:r>
            <a:r>
              <a:rPr lang="fr-FR" sz="2800" dirty="0" smtClean="0"/>
              <a:t>Représenter les trajectoires solaires</a:t>
            </a:r>
          </a:p>
          <a:p>
            <a:pPr marL="514350" lvl="0" indent="-514350">
              <a:buNone/>
            </a:pPr>
            <a:r>
              <a:rPr lang="fr-FR" sz="2800" dirty="0" smtClean="0">
                <a:solidFill>
                  <a:srgbClr val="7030A0"/>
                </a:solidFill>
              </a:rPr>
              <a:t> b.</a:t>
            </a:r>
            <a:r>
              <a:rPr lang="fr-FR" sz="2800" dirty="0" smtClean="0"/>
              <a:t> Coordonnées angulaires du soleil </a:t>
            </a:r>
          </a:p>
          <a:p>
            <a:pPr marL="514350" lvl="0" indent="-514350">
              <a:buFont typeface="+mj-lt"/>
              <a:buAutoNum type="arabicParenR" startAt="3"/>
            </a:pPr>
            <a:r>
              <a:rPr lang="fr-FR" sz="2800" dirty="0" smtClean="0"/>
              <a:t>Diagrammes cartésiens</a:t>
            </a:r>
          </a:p>
          <a:p>
            <a:pPr marL="514350" lvl="0" indent="-514350">
              <a:buFont typeface="+mj-lt"/>
              <a:buAutoNum type="arabicParenR" startAt="3"/>
            </a:pPr>
            <a:r>
              <a:rPr lang="fr-FR" sz="2800" dirty="0" smtClean="0"/>
              <a:t>Facteur de lumière du jour</a:t>
            </a:r>
          </a:p>
          <a:p>
            <a:pPr marL="571500" lvl="0" indent="-571500">
              <a:buFont typeface="+mj-lt"/>
              <a:buAutoNum type="romanUcPeriod" startAt="4"/>
            </a:pPr>
            <a:r>
              <a:rPr lang="fr-FR" sz="2800" b="1" dirty="0" smtClean="0"/>
              <a:t>Les propositions</a:t>
            </a:r>
            <a:endParaRPr lang="fr-FR" sz="2800" dirty="0" smtClean="0"/>
          </a:p>
          <a:p>
            <a:pPr marL="571500" lvl="0" indent="-571500">
              <a:buFont typeface="+mj-lt"/>
              <a:buAutoNum type="romanUcPeriod" startAt="5"/>
            </a:pPr>
            <a:r>
              <a:rPr lang="fr-FR" sz="2800" b="1" dirty="0" smtClean="0"/>
              <a:t>Exemple</a:t>
            </a:r>
            <a:endParaRPr lang="fr-FR" sz="2800" dirty="0" smtClean="0"/>
          </a:p>
          <a:p>
            <a:pPr>
              <a:buNone/>
            </a:pPr>
            <a:r>
              <a:rPr lang="fr-FR" sz="2800" b="1" dirty="0" smtClean="0"/>
              <a:t> Conclusion </a:t>
            </a:r>
            <a:endParaRPr lang="fr-FR" sz="2800" dirty="0" smtClean="0"/>
          </a:p>
          <a:p>
            <a:pPr>
              <a:buNone/>
            </a:pPr>
            <a:r>
              <a:rPr lang="fr-FR" sz="2800" b="1" dirty="0" smtClean="0"/>
              <a:t>Bibliographie</a:t>
            </a:r>
            <a:endParaRPr lang="fr-FR" sz="2800" dirty="0" smtClean="0"/>
          </a:p>
          <a:p>
            <a:pPr>
              <a:buNone/>
            </a:pPr>
            <a:r>
              <a:rPr lang="ar-SA" sz="2800" dirty="0" smtClean="0"/>
              <a:t> </a:t>
            </a:r>
            <a:endParaRPr lang="fr-FR" sz="2800" dirty="0" smtClean="0"/>
          </a:p>
          <a:p>
            <a:pPr>
              <a:buNone/>
            </a:pPr>
            <a:endParaRPr lang="fr-FR" sz="28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C 0 0 0.02865 -0.70648 0.05747 -1.4132 " pathEditMode="relative" ptsTypes="aA">
                                      <p:cBhvr>
                                        <p:cTn id="6" dur="2000" fill="hold"/>
                                        <p:tgtEl>
                                          <p:spTgt spid="2">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 0 C 0 0 0.02865 -0.70648 0.05747 -1.4132 " pathEditMode="relative" ptsTypes="aA">
                                      <p:cBhvr>
                                        <p:cTn id="10" dur="2000" fill="hold"/>
                                        <p:tgtEl>
                                          <p:spTgt spid="2">
                                            <p:txEl>
                                              <p:pRg st="1" end="1"/>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 0 C 0 0 0.02865 -0.70648 0.05747 -1.4132 " pathEditMode="relative" ptsTypes="aA">
                                      <p:cBhvr>
                                        <p:cTn id="14" dur="2000" fill="hold"/>
                                        <p:tgtEl>
                                          <p:spTgt spid="2">
                                            <p:txEl>
                                              <p:pRg st="2" end="2"/>
                                            </p:txEl>
                                          </p:spTgt>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0 0 C 0 0 0.02865 -0.70648 0.05747 -1.4132 " pathEditMode="relative" ptsTypes="aA">
                                      <p:cBhvr>
                                        <p:cTn id="18" dur="2000" fill="hold"/>
                                        <p:tgtEl>
                                          <p:spTgt spid="2">
                                            <p:txEl>
                                              <p:pRg st="3" end="3"/>
                                            </p:txEl>
                                          </p:spTgt>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0" nodeType="clickEffect">
                                  <p:stCondLst>
                                    <p:cond delay="0"/>
                                  </p:stCondLst>
                                  <p:childTnLst>
                                    <p:animMotion origin="layout" path="M 0 0 C 0 0 0.02865 -0.70648 0.05747 -1.4132 " pathEditMode="relative" ptsTypes="aA">
                                      <p:cBhvr>
                                        <p:cTn id="22" dur="2000" fill="hold"/>
                                        <p:tgtEl>
                                          <p:spTgt spid="2">
                                            <p:txEl>
                                              <p:pRg st="4" end="4"/>
                                            </p:txEl>
                                          </p:spTgt>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grpId="0" nodeType="clickEffect">
                                  <p:stCondLst>
                                    <p:cond delay="0"/>
                                  </p:stCondLst>
                                  <p:childTnLst>
                                    <p:animMotion origin="layout" path="M 0 0 C 0 0 0.02865 -0.70648 0.05747 -1.4132 " pathEditMode="relative" ptsTypes="aA">
                                      <p:cBhvr>
                                        <p:cTn id="26" dur="2000" fill="hold"/>
                                        <p:tgtEl>
                                          <p:spTgt spid="2">
                                            <p:txEl>
                                              <p:pRg st="5" end="5"/>
                                            </p:txEl>
                                          </p:spTgt>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0" nodeType="clickEffect">
                                  <p:stCondLst>
                                    <p:cond delay="0"/>
                                  </p:stCondLst>
                                  <p:childTnLst>
                                    <p:animMotion origin="layout" path="M 0 0 C 0 0 0.02865 -0.70648 0.05747 -1.4132 " pathEditMode="relative" ptsTypes="aA">
                                      <p:cBhvr>
                                        <p:cTn id="30" dur="2000" fill="hold"/>
                                        <p:tgtEl>
                                          <p:spTgt spid="2">
                                            <p:txEl>
                                              <p:pRg st="6" end="6"/>
                                            </p:txEl>
                                          </p:spTgt>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0" nodeType="clickEffect">
                                  <p:stCondLst>
                                    <p:cond delay="0"/>
                                  </p:stCondLst>
                                  <p:childTnLst>
                                    <p:animMotion origin="layout" path="M 0 0 C 0 0 0.02865 -0.70648 0.05747 -1.4132 " pathEditMode="relative" ptsTypes="aA">
                                      <p:cBhvr>
                                        <p:cTn id="34" dur="2000" fill="hold"/>
                                        <p:tgtEl>
                                          <p:spTgt spid="2">
                                            <p:txEl>
                                              <p:pRg st="7" end="7"/>
                                            </p:txEl>
                                          </p:spTgt>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grpId="0" nodeType="clickEffect">
                                  <p:stCondLst>
                                    <p:cond delay="0"/>
                                  </p:stCondLst>
                                  <p:childTnLst>
                                    <p:animMotion origin="layout" path="M 0 0 C 0 0 0.02865 -0.70648 0.05747 -1.4132 " pathEditMode="relative" ptsTypes="aA">
                                      <p:cBhvr>
                                        <p:cTn id="38" dur="2000" fill="hold"/>
                                        <p:tgtEl>
                                          <p:spTgt spid="2">
                                            <p:txEl>
                                              <p:pRg st="8" end="8"/>
                                            </p:txEl>
                                          </p:spTgt>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0" presetClass="path" presetSubtype="0" accel="50000" decel="50000" fill="hold" grpId="0" nodeType="clickEffect">
                                  <p:stCondLst>
                                    <p:cond delay="0"/>
                                  </p:stCondLst>
                                  <p:childTnLst>
                                    <p:animMotion origin="layout" path="M 0 0 C 0 0 0.02865 -0.70648 0.05747 -1.4132 " pathEditMode="relative" ptsTypes="aA">
                                      <p:cBhvr>
                                        <p:cTn id="42" dur="2000" fill="hold"/>
                                        <p:tgtEl>
                                          <p:spTgt spid="2">
                                            <p:txEl>
                                              <p:pRg st="9" end="9"/>
                                            </p:txEl>
                                          </p:spTgt>
                                        </p:tgtEl>
                                        <p:attrNameLst>
                                          <p:attrName>ppt_x</p:attrName>
                                          <p:attrName>ppt_y</p:attrName>
                                        </p:attrNameLst>
                                      </p:cBhvr>
                                    </p:animMotion>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grpId="0" nodeType="clickEffect">
                                  <p:stCondLst>
                                    <p:cond delay="0"/>
                                  </p:stCondLst>
                                  <p:childTnLst>
                                    <p:animMotion origin="layout" path="M 0 0 C 0 0 0.02865 -0.70648 0.05747 -1.4132 " pathEditMode="relative" ptsTypes="aA">
                                      <p:cBhvr>
                                        <p:cTn id="46" dur="2000" fill="hold"/>
                                        <p:tgtEl>
                                          <p:spTgt spid="2">
                                            <p:txEl>
                                              <p:pRg st="10" end="10"/>
                                            </p:txEl>
                                          </p:spTgt>
                                        </p:tgtEl>
                                        <p:attrNameLst>
                                          <p:attrName>ppt_x</p:attrName>
                                          <p:attrName>ppt_y</p:attrName>
                                        </p:attrNameLst>
                                      </p:cBhvr>
                                    </p:animMotion>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grpId="0" nodeType="clickEffect">
                                  <p:stCondLst>
                                    <p:cond delay="0"/>
                                  </p:stCondLst>
                                  <p:childTnLst>
                                    <p:animMotion origin="layout" path="M 0 0 C 0 0 0.02865 -0.70648 0.05747 -1.4132 " pathEditMode="relative" ptsTypes="aA">
                                      <p:cBhvr>
                                        <p:cTn id="50" dur="2000" fill="hold"/>
                                        <p:tgtEl>
                                          <p:spTgt spid="2">
                                            <p:txEl>
                                              <p:pRg st="11" end="11"/>
                                            </p:txEl>
                                          </p:spTgt>
                                        </p:tgtEl>
                                        <p:attrNameLst>
                                          <p:attrName>ppt_x</p:attrName>
                                          <p:attrName>ppt_y</p:attrName>
                                        </p:attrNameLst>
                                      </p:cBhvr>
                                    </p:animMotion>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grpId="0" nodeType="clickEffect">
                                  <p:stCondLst>
                                    <p:cond delay="0"/>
                                  </p:stCondLst>
                                  <p:childTnLst>
                                    <p:animMotion origin="layout" path="M 0 0 C 0 0 0.02865 -0.70648 0.05747 -1.4132 " pathEditMode="relative" ptsTypes="aA">
                                      <p:cBhvr>
                                        <p:cTn id="54" dur="2000" fill="hold"/>
                                        <p:tgtEl>
                                          <p:spTgt spid="2">
                                            <p:txEl>
                                              <p:pRg st="12" end="12"/>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endParaRPr lang="fr-FR" sz="2800" dirty="0" smtClean="0"/>
          </a:p>
          <a:p>
            <a:pPr>
              <a:buNone/>
            </a:pPr>
            <a:r>
              <a:rPr lang="fr-FR" sz="2800" dirty="0" smtClean="0"/>
              <a:t>       La lumière naturelle est un facteur de confort important. Variant au cours de la journée et de l'année, elle influence notre rythme circadien. Adaptée à la psychologie humaine, elle renforce le sentiment de bien-être. L'effet psychosomatique positif du soleil en hiver tient autant à l'intensité qu'à la durée d'ensoleillement.</a:t>
            </a:r>
          </a:p>
          <a:p>
            <a:pPr>
              <a:buNone/>
            </a:pPr>
            <a:r>
              <a:rPr lang="fr-FR" sz="2800" dirty="0" smtClean="0"/>
              <a:t> </a:t>
            </a:r>
          </a:p>
          <a:p>
            <a:endParaRPr lang="fr-FR" dirty="0"/>
          </a:p>
        </p:txBody>
      </p:sp>
      <p:sp>
        <p:nvSpPr>
          <p:cNvPr id="4" name="Rectangle 3"/>
          <p:cNvSpPr/>
          <p:nvPr/>
        </p:nvSpPr>
        <p:spPr>
          <a:xfrm rot="454270">
            <a:off x="1714480" y="714356"/>
            <a:ext cx="4411785" cy="923330"/>
          </a:xfrm>
          <a:prstGeom prst="rect">
            <a:avLst/>
          </a:prstGeom>
          <a:noFill/>
        </p:spPr>
        <p:txBody>
          <a:bodyPr wrap="none" lIns="91440" tIns="45720" rIns="91440" bIns="45720">
            <a:spAutoFit/>
            <a:scene3d>
              <a:camera prst="perspectiveContrastingRightFacing"/>
              <a:lightRig rig="threePt" dir="t"/>
            </a:scene3d>
            <a:sp3d extrusionH="57150">
              <a:bevelT w="38100" h="38100" prst="relaxedInset"/>
            </a:sp3d>
          </a:bodyPr>
          <a:lstStyle/>
          <a:p>
            <a:pPr algn="ctr"/>
            <a:r>
              <a:rPr lang="fr-FR" sz="5400" dirty="0">
                <a:solidFill>
                  <a:schemeClr val="accent6">
                    <a:lumMod val="50000"/>
                  </a:schemeClr>
                </a:solidFill>
              </a:rPr>
              <a:t>I</a:t>
            </a:r>
            <a:r>
              <a:rPr lang="fr-FR" sz="5400" dirty="0" smtClean="0">
                <a:solidFill>
                  <a:schemeClr val="accent6">
                    <a:lumMod val="50000"/>
                  </a:schemeClr>
                </a:solidFill>
              </a:rPr>
              <a:t>ntroduction</a:t>
            </a:r>
            <a:r>
              <a:rPr lang="fr-FR"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fr-FR"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lgn="l"/>
            <a:r>
              <a:rPr lang="fr-FR" sz="2400" b="1" dirty="0" smtClean="0"/>
              <a:t>Généralité :</a:t>
            </a:r>
            <a:r>
              <a:rPr lang="fr-FR" sz="2400" dirty="0" smtClean="0"/>
              <a:t/>
            </a:r>
            <a:br>
              <a:rPr lang="fr-FR" sz="2400" dirty="0" smtClean="0"/>
            </a:br>
            <a:r>
              <a:rPr lang="fr-FR" sz="2400" b="1" dirty="0" smtClean="0"/>
              <a:t> </a:t>
            </a:r>
            <a:r>
              <a:rPr lang="fr-FR" sz="2400" b="1" dirty="0" smtClean="0">
                <a:solidFill>
                  <a:srgbClr val="7030A0"/>
                </a:solidFill>
              </a:rPr>
              <a:t>A) </a:t>
            </a:r>
            <a:r>
              <a:rPr lang="fr-FR" sz="2400" b="1" dirty="0" smtClean="0"/>
              <a:t>L’ensoleillement</a:t>
            </a:r>
            <a:r>
              <a:rPr lang="fr-FR" sz="3200" b="1" dirty="0" smtClean="0"/>
              <a:t> </a:t>
            </a:r>
            <a:endParaRPr lang="fr-FR" sz="3200" dirty="0"/>
          </a:p>
        </p:txBody>
      </p:sp>
      <p:sp>
        <p:nvSpPr>
          <p:cNvPr id="3" name="Espace réservé du contenu 2"/>
          <p:cNvSpPr>
            <a:spLocks noGrp="1"/>
          </p:cNvSpPr>
          <p:nvPr>
            <p:ph idx="1"/>
          </p:nvPr>
        </p:nvSpPr>
        <p:spPr/>
        <p:txBody>
          <a:bodyPr/>
          <a:lstStyle/>
          <a:p>
            <a:pPr>
              <a:buNone/>
            </a:pPr>
            <a:r>
              <a:rPr lang="fr-FR" sz="2400" dirty="0" smtClean="0"/>
              <a:t> Est le temps pendant lequel un lieu est exposé au </a:t>
            </a:r>
            <a:r>
              <a:rPr lang="fr-FR" sz="2400" u="sng" dirty="0" smtClean="0">
                <a:hlinkClick r:id="rId2" tooltip="Soleil"/>
              </a:rPr>
              <a:t>soleil</a:t>
            </a:r>
            <a:r>
              <a:rPr lang="fr-FR" sz="2400" dirty="0" smtClean="0"/>
              <a:t>.</a:t>
            </a:r>
          </a:p>
          <a:p>
            <a:pPr>
              <a:buNone/>
            </a:pPr>
            <a:r>
              <a:rPr lang="fr-FR" sz="2400" dirty="0" smtClean="0"/>
              <a:t>On considère que c'est le cas lorsque les objets, bâtiments, corps... produisent nettement des ombres portées : le lieu est alors soumis à une "insolation". Par convention, il y a insolation si l'éclairement reçu est au moins égal à 120 watts par mètre carré.</a:t>
            </a:r>
            <a:endParaRPr lang="fr-FR" sz="2400"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77812"/>
            <a:ext cx="8229600" cy="6437335"/>
          </a:xfrm>
        </p:spPr>
        <p:txBody>
          <a:bodyPr/>
          <a:lstStyle/>
          <a:p>
            <a:pPr>
              <a:buNone/>
            </a:pPr>
            <a:r>
              <a:rPr lang="fr-FR" dirty="0" smtClean="0"/>
              <a:t>L'éclairement d'un lieu est soumis à de nombreux paramètres : </a:t>
            </a:r>
          </a:p>
          <a:p>
            <a:pPr>
              <a:buNone/>
            </a:pPr>
            <a:endParaRPr lang="fr-FR" dirty="0" smtClean="0">
              <a:latin typeface="+mj-lt"/>
            </a:endParaRPr>
          </a:p>
          <a:p>
            <a:pPr>
              <a:buFont typeface="Wingdings" pitchFamily="2" charset="2"/>
              <a:buChar char="Ø"/>
            </a:pPr>
            <a:r>
              <a:rPr lang="fr-FR" sz="2800" b="1" dirty="0" smtClean="0">
                <a:solidFill>
                  <a:schemeClr val="tx1">
                    <a:lumMod val="85000"/>
                    <a:lumOff val="15000"/>
                  </a:schemeClr>
                </a:solidFill>
                <a:effectLst/>
                <a:latin typeface="+mj-lt"/>
              </a:rPr>
              <a:t>Astronomiques </a:t>
            </a:r>
            <a:r>
              <a:rPr lang="fr-FR" sz="2000" dirty="0" smtClean="0">
                <a:latin typeface="+mj-lt"/>
              </a:rPr>
              <a:t>(heures de lever et de couché du soleil)</a:t>
            </a:r>
            <a:endParaRPr lang="fr-FR" sz="2000" b="1" dirty="0" smtClean="0">
              <a:solidFill>
                <a:schemeClr val="tx1">
                  <a:lumMod val="85000"/>
                  <a:lumOff val="15000"/>
                </a:schemeClr>
              </a:solidFill>
              <a:effectLst/>
              <a:latin typeface="+mj-lt"/>
            </a:endParaRPr>
          </a:p>
          <a:p>
            <a:pPr>
              <a:buNone/>
            </a:pPr>
            <a:endParaRPr lang="fr-FR" sz="2800" b="1" dirty="0" smtClean="0">
              <a:solidFill>
                <a:schemeClr val="tx1">
                  <a:lumMod val="85000"/>
                  <a:lumOff val="15000"/>
                </a:schemeClr>
              </a:solidFill>
              <a:effectLst/>
              <a:latin typeface="+mj-lt"/>
            </a:endParaRPr>
          </a:p>
          <a:p>
            <a:pPr>
              <a:buFont typeface="Wingdings" pitchFamily="2" charset="2"/>
              <a:buChar char="Ø"/>
            </a:pPr>
            <a:r>
              <a:rPr lang="fr-FR" sz="2800" b="1" dirty="0" smtClean="0">
                <a:solidFill>
                  <a:schemeClr val="tx1">
                    <a:lumMod val="85000"/>
                    <a:lumOff val="15000"/>
                  </a:schemeClr>
                </a:solidFill>
                <a:effectLst/>
                <a:latin typeface="+mj-lt"/>
              </a:rPr>
              <a:t> Topographiques</a:t>
            </a:r>
            <a:endParaRPr lang="fr-FR" sz="2000" b="1" dirty="0" smtClean="0">
              <a:solidFill>
                <a:schemeClr val="tx1">
                  <a:lumMod val="85000"/>
                  <a:lumOff val="15000"/>
                </a:schemeClr>
              </a:solidFill>
              <a:effectLst/>
              <a:latin typeface="+mj-lt"/>
            </a:endParaRPr>
          </a:p>
          <a:p>
            <a:pPr>
              <a:buNone/>
            </a:pPr>
            <a:endParaRPr lang="fr-FR" sz="2800" b="1" dirty="0" smtClean="0">
              <a:solidFill>
                <a:schemeClr val="tx1">
                  <a:lumMod val="85000"/>
                  <a:lumOff val="15000"/>
                </a:schemeClr>
              </a:solidFill>
              <a:effectLst/>
              <a:latin typeface="+mj-lt"/>
            </a:endParaRPr>
          </a:p>
          <a:p>
            <a:pPr>
              <a:buFont typeface="Wingdings" pitchFamily="2" charset="2"/>
              <a:buChar char="Ø"/>
            </a:pPr>
            <a:r>
              <a:rPr lang="fr-FR" sz="2800" b="1" dirty="0" smtClean="0">
                <a:solidFill>
                  <a:schemeClr val="tx1">
                    <a:lumMod val="85000"/>
                    <a:lumOff val="15000"/>
                  </a:schemeClr>
                </a:solidFill>
                <a:effectLst/>
                <a:latin typeface="+mj-lt"/>
              </a:rPr>
              <a:t>Météorologiques </a:t>
            </a:r>
            <a:r>
              <a:rPr lang="fr-FR" sz="2000" dirty="0" smtClean="0">
                <a:latin typeface="+mj-lt"/>
              </a:rPr>
              <a:t>(nuages, brouillard)</a:t>
            </a:r>
            <a:endParaRPr lang="fr-FR" sz="2000" b="1" dirty="0" smtClean="0">
              <a:solidFill>
                <a:schemeClr val="tx1">
                  <a:lumMod val="85000"/>
                  <a:lumOff val="15000"/>
                </a:schemeClr>
              </a:solidFill>
              <a:effectLst/>
              <a:latin typeface="+mj-lt"/>
            </a:endParaRPr>
          </a:p>
          <a:p>
            <a:pPr>
              <a:buNone/>
            </a:pPr>
            <a:endParaRPr lang="fr-FR" sz="2800" b="1" dirty="0" smtClean="0">
              <a:solidFill>
                <a:schemeClr val="tx1">
                  <a:lumMod val="85000"/>
                  <a:lumOff val="15000"/>
                </a:schemeClr>
              </a:solidFill>
              <a:effectLst/>
              <a:latin typeface="+mj-lt"/>
            </a:endParaRPr>
          </a:p>
          <a:p>
            <a:pPr>
              <a:buFont typeface="Wingdings" pitchFamily="2" charset="2"/>
              <a:buChar char="Ø"/>
            </a:pPr>
            <a:r>
              <a:rPr lang="fr-FR" sz="2800" b="1" dirty="0" smtClean="0">
                <a:solidFill>
                  <a:schemeClr val="tx1">
                    <a:lumMod val="85000"/>
                    <a:lumOff val="15000"/>
                  </a:schemeClr>
                </a:solidFill>
                <a:effectLst/>
                <a:latin typeface="+mj-lt"/>
              </a:rPr>
              <a:t>Naturels </a:t>
            </a:r>
            <a:r>
              <a:rPr lang="fr-FR" sz="2000" dirty="0" smtClean="0">
                <a:latin typeface="+mj-lt"/>
              </a:rPr>
              <a:t>(végétation, faune)</a:t>
            </a:r>
            <a:endParaRPr lang="fr-FR" sz="2000" b="1" dirty="0" smtClean="0">
              <a:solidFill>
                <a:schemeClr val="tx1">
                  <a:lumMod val="85000"/>
                  <a:lumOff val="15000"/>
                </a:schemeClr>
              </a:solidFill>
              <a:effectLst/>
              <a:latin typeface="+mj-lt"/>
            </a:endParaRPr>
          </a:p>
          <a:p>
            <a:pPr>
              <a:buFont typeface="Wingdings" pitchFamily="2" charset="2"/>
              <a:buChar char="Ø"/>
            </a:pPr>
            <a:endParaRPr lang="fr-FR" sz="2800" b="1" dirty="0" smtClean="0">
              <a:solidFill>
                <a:schemeClr val="tx1">
                  <a:lumMod val="85000"/>
                  <a:lumOff val="15000"/>
                </a:schemeClr>
              </a:solidFill>
              <a:effectLst/>
              <a:latin typeface="+mj-lt"/>
            </a:endParaRPr>
          </a:p>
          <a:p>
            <a:pPr>
              <a:buFont typeface="Wingdings" pitchFamily="2" charset="2"/>
              <a:buChar char="Ø"/>
            </a:pPr>
            <a:r>
              <a:rPr lang="fr-FR" sz="2800" b="1" dirty="0" smtClean="0">
                <a:solidFill>
                  <a:schemeClr val="tx1">
                    <a:lumMod val="85000"/>
                    <a:lumOff val="15000"/>
                  </a:schemeClr>
                </a:solidFill>
                <a:effectLst/>
                <a:latin typeface="+mj-lt"/>
              </a:rPr>
              <a:t>humains  </a:t>
            </a:r>
            <a:r>
              <a:rPr lang="fr-FR" sz="2000" dirty="0" smtClean="0">
                <a:latin typeface="+mj-lt"/>
              </a:rPr>
              <a:t>(bâtim</a:t>
            </a:r>
            <a:r>
              <a:rPr lang="fr-FR" sz="2000" dirty="0" smtClean="0"/>
              <a:t>ents, passage de véhicules...)</a:t>
            </a:r>
            <a:endParaRPr lang="fr-FR" sz="2000" b="1" dirty="0">
              <a:solidFill>
                <a:schemeClr val="tx1">
                  <a:lumMod val="85000"/>
                  <a:lumOff val="15000"/>
                </a:schemeClr>
              </a:solidFill>
              <a:effectLst/>
            </a:endParaRPr>
          </a:p>
        </p:txBody>
      </p:sp>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Thème3">
  <a:themeElements>
    <a:clrScheme name="Rayon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yon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Rayon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Rayon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Rayon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Rayon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Rayon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Rayon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Rayon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Rayon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Thème3</Template>
  <TotalTime>529</TotalTime>
  <Words>448</Words>
  <Application>Microsoft Office PowerPoint</Application>
  <PresentationFormat>Affichage à l'écran (4:3)</PresentationFormat>
  <Paragraphs>141</Paragraphs>
  <Slides>24</Slides>
  <Notes>0</Notes>
  <HiddenSlides>0</HiddenSlides>
  <MMClips>0</MMClips>
  <ScaleCrop>false</ScaleCrop>
  <HeadingPairs>
    <vt:vector size="4" baseType="variant">
      <vt:variant>
        <vt:lpstr>Thème</vt:lpstr>
      </vt:variant>
      <vt:variant>
        <vt:i4>1</vt:i4>
      </vt:variant>
      <vt:variant>
        <vt:lpstr>Titres des diapositives</vt:lpstr>
      </vt:variant>
      <vt:variant>
        <vt:i4>24</vt:i4>
      </vt:variant>
    </vt:vector>
  </HeadingPairs>
  <TitlesOfParts>
    <vt:vector size="25" baseType="lpstr">
      <vt:lpstr>Thème3</vt:lpstr>
      <vt:lpstr>Bonjour tout le monde  </vt:lpstr>
      <vt:lpstr>Diapositive 2</vt:lpstr>
      <vt:lpstr>Diapositive 3</vt:lpstr>
      <vt:lpstr>Plan de travail </vt:lpstr>
      <vt:lpstr>Diapositive 5</vt:lpstr>
      <vt:lpstr>Diapositive 6</vt:lpstr>
      <vt:lpstr>Diapositive 7</vt:lpstr>
      <vt:lpstr>Généralité :  A) L’ensoleillement </vt:lpstr>
      <vt:lpstr>Diapositive 9</vt:lpstr>
      <vt:lpstr>1) Définition du soleil : </vt:lpstr>
      <vt:lpstr>Coupe du soleil </vt:lpstr>
      <vt:lpstr>B) Système  solaire :  </vt:lpstr>
      <vt:lpstr>1) Les composants du système solaire : </vt:lpstr>
      <vt:lpstr> 2) Aperçus historique :  </vt:lpstr>
      <vt:lpstr>C) Les Galaxies  1) Définition d’une galaxie : </vt:lpstr>
      <vt:lpstr>Diapositive 16</vt:lpstr>
      <vt:lpstr>Diapositive 17</vt:lpstr>
      <vt:lpstr>Diapositive 18</vt:lpstr>
      <vt:lpstr>Diapositive 19</vt:lpstr>
      <vt:lpstr>Diapositive 20</vt:lpstr>
      <vt:lpstr>Diapositive 21</vt:lpstr>
      <vt:lpstr>Diapositive 22</vt:lpstr>
      <vt:lpstr>Diapositive 23</vt:lpstr>
      <vt:lpstr>Diapositive 24</vt:lpstr>
    </vt:vector>
  </TitlesOfParts>
  <Company>GTU A64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Bonjour tout le monde  </dc:title>
  <dc:creator>Nassim</dc:creator>
  <cp:lastModifiedBy>RABAH</cp:lastModifiedBy>
  <cp:revision>61</cp:revision>
  <dcterms:created xsi:type="dcterms:W3CDTF">2010-01-11T16:38:09Z</dcterms:created>
  <dcterms:modified xsi:type="dcterms:W3CDTF">2010-01-16T22:48:10Z</dcterms:modified>
</cp:coreProperties>
</file>