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02" r:id="rId1"/>
  </p:sldMasterIdLst>
  <p:sldIdLst>
    <p:sldId id="262" r:id="rId2"/>
    <p:sldId id="257" r:id="rId3"/>
    <p:sldId id="263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9" autoAdjust="0"/>
  </p:normalViewPr>
  <p:slideViewPr>
    <p:cSldViewPr>
      <p:cViewPr varScale="1">
        <p:scale>
          <a:sx n="87" d="100"/>
          <a:sy n="87" d="100"/>
        </p:scale>
        <p:origin x="-13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544E38C-5A80-49EA-B7B8-C4CFC678DC58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01CDBB6-E2D7-4437-8C59-41F5667904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03" r:id="rId1"/>
    <p:sldLayoutId id="2147485104" r:id="rId2"/>
    <p:sldLayoutId id="2147485105" r:id="rId3"/>
    <p:sldLayoutId id="2147485106" r:id="rId4"/>
    <p:sldLayoutId id="2147485107" r:id="rId5"/>
    <p:sldLayoutId id="2147485108" r:id="rId6"/>
    <p:sldLayoutId id="2147485109" r:id="rId7"/>
    <p:sldLayoutId id="2147485110" r:id="rId8"/>
    <p:sldLayoutId id="2147485111" r:id="rId9"/>
    <p:sldLayoutId id="2147485112" r:id="rId10"/>
    <p:sldLayoutId id="214748511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estheticaroots.com/beard-moustache-transplantatio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estheticaroot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estheticaroot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41587" cy="762000"/>
          </a:xfrm>
        </p:spPr>
        <p:txBody>
          <a:bodyPr>
            <a:noAutofit/>
          </a:bodyPr>
          <a:lstStyle/>
          <a:p>
            <a:r>
              <a:rPr lang="en-US" sz="6000" dirty="0" err="1" smtClean="0">
                <a:solidFill>
                  <a:schemeClr val="bg2">
                    <a:lumMod val="50000"/>
                  </a:schemeClr>
                </a:solidFill>
              </a:rPr>
              <a:t>Aesthetica</a:t>
            </a: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</a:rPr>
              <a:t> roots</a:t>
            </a:r>
            <a:endParaRPr lang="en-US" sz="6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 descr="new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057400"/>
            <a:ext cx="51054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735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4582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Moustache And Beard Transplant | </a:t>
            </a:r>
            <a:r>
              <a:rPr lang="en-US" sz="3600" dirty="0" err="1" smtClean="0"/>
              <a:t>Aesthetica</a:t>
            </a:r>
            <a:r>
              <a:rPr lang="en-US" sz="3600" dirty="0" smtClean="0"/>
              <a:t> Roots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82677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Get the perfect </a:t>
            </a:r>
            <a:r>
              <a:rPr lang="en-US" sz="2800" b="1" u="sng" dirty="0" smtClean="0">
                <a:hlinkClick r:id="rId2"/>
              </a:rPr>
              <a:t>moustache and beard transplant</a:t>
            </a:r>
            <a:r>
              <a:rPr lang="en-US" sz="2800" dirty="0" smtClean="0"/>
              <a:t> you've always wanted with </a:t>
            </a:r>
            <a:r>
              <a:rPr lang="en-US" sz="2800" dirty="0" err="1" smtClean="0"/>
              <a:t>Aesthetica</a:t>
            </a:r>
            <a:r>
              <a:rPr lang="en-US" sz="2800" dirty="0" smtClean="0"/>
              <a:t> Roots in Kolkata. Our expert team specializes in natural-looking beard and mustache transplants, providing you with a permanent solution to patchy or thin facial hair. Book a consultation today and achieve the facial hair transformation you desire.</a:t>
            </a:r>
            <a:endParaRPr lang="en-US" sz="2800" dirty="0"/>
          </a:p>
        </p:txBody>
      </p:sp>
    </p:spTree>
  </p:cSld>
  <p:clrMapOvr>
    <a:masterClrMapping/>
  </p:clrMapOvr>
  <p:transition>
    <p:pull dir="l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410200"/>
            <a:ext cx="7055380" cy="385482"/>
          </a:xfrm>
        </p:spPr>
        <p:txBody>
          <a:bodyPr>
            <a:noAutofit/>
          </a:bodyPr>
          <a:lstStyle/>
          <a:p>
            <a:r>
              <a:rPr lang="en-US" sz="3200" dirty="0" smtClean="0"/>
              <a:t>Moustache And Beard Transplant | </a:t>
            </a:r>
            <a:r>
              <a:rPr lang="en-US" sz="3200" dirty="0" err="1" smtClean="0"/>
              <a:t>Aesthetica</a:t>
            </a:r>
            <a:r>
              <a:rPr lang="en-US" sz="3200" dirty="0" smtClean="0"/>
              <a:t> Roots</a:t>
            </a:r>
            <a:endParaRPr lang="en-US" sz="3200" dirty="0"/>
          </a:p>
        </p:txBody>
      </p:sp>
      <p:pic>
        <p:nvPicPr>
          <p:cNvPr id="6" name="Picture 5" descr="Moustache And Beard Transpla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685800"/>
            <a:ext cx="79248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7418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010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About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7924800" cy="3200400"/>
          </a:xfrm>
        </p:spPr>
        <p:txBody>
          <a:bodyPr>
            <a:noAutofit/>
          </a:bodyPr>
          <a:lstStyle/>
          <a:p>
            <a:pPr algn="just"/>
            <a:r>
              <a:rPr lang="en-US" sz="2400" i="1" dirty="0" smtClean="0"/>
              <a:t>Dr </a:t>
            </a:r>
            <a:r>
              <a:rPr lang="en-US" sz="2400" i="1" dirty="0" err="1" smtClean="0"/>
              <a:t>Himadri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Sinha</a:t>
            </a:r>
            <a:r>
              <a:rPr lang="en-US" sz="2400" i="1" dirty="0" smtClean="0"/>
              <a:t> is a best hair transplant surgeons in Kolkata with over 6 Yrs. years of experience and has the following qualifications - COSMETOLOGIST. </a:t>
            </a:r>
            <a:r>
              <a:rPr lang="en-US" sz="2400" i="1" u="sng" dirty="0" err="1" smtClean="0">
                <a:hlinkClick r:id="rId2"/>
              </a:rPr>
              <a:t>Aesthetica</a:t>
            </a:r>
            <a:r>
              <a:rPr lang="en-US" sz="2400" i="1" u="sng" dirty="0" smtClean="0">
                <a:hlinkClick r:id="rId2"/>
              </a:rPr>
              <a:t> Roots</a:t>
            </a:r>
            <a:r>
              <a:rPr lang="en-US" sz="2400" i="1" dirty="0" smtClean="0"/>
              <a:t> Clinic provides services like beard &amp; moustache transplant, eyebrow hair transplant, Botox &amp; fillers treatment, </a:t>
            </a:r>
            <a:r>
              <a:rPr lang="en-US" sz="2400" i="1" dirty="0" err="1" smtClean="0"/>
              <a:t>prp</a:t>
            </a:r>
            <a:r>
              <a:rPr lang="en-US" sz="2400" i="1" dirty="0" smtClean="0"/>
              <a:t> hair loss treatment, facial </a:t>
            </a:r>
            <a:r>
              <a:rPr lang="en-US" sz="2400" i="1" dirty="0" err="1" smtClean="0"/>
              <a:t>prp</a:t>
            </a:r>
            <a:r>
              <a:rPr lang="en-US" sz="2400" i="1" dirty="0" smtClean="0"/>
              <a:t> treatment, Hair Restoration surgery, Skin treatment in Kolkata.</a:t>
            </a:r>
            <a:endParaRPr lang="en-US" sz="2400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sz="5400" u="sng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Contact us</a:t>
            </a:r>
            <a:endParaRPr lang="en-US" sz="5400" b="1" u="sng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286000"/>
            <a:ext cx="7162800" cy="2544763"/>
          </a:xfr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Email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:- </a:t>
            </a:r>
            <a:r>
              <a:rPr lang="en-US" sz="2100" dirty="0" smtClean="0"/>
              <a:t>aestheticaroots23@gmail.com</a:t>
            </a:r>
            <a:endParaRPr lang="en-US" sz="2000" dirty="0" smtClean="0"/>
          </a:p>
          <a:p>
            <a:pPr>
              <a:buNone/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Phone</a:t>
            </a:r>
            <a:r>
              <a:rPr lang="en-US" sz="2400" dirty="0" smtClean="0"/>
              <a:t>:- </a:t>
            </a:r>
            <a:r>
              <a:rPr lang="en-US" sz="2000" dirty="0" smtClean="0"/>
              <a:t>+91 9073322322 / +91 70016 23621</a:t>
            </a:r>
            <a:endParaRPr lang="en-IN" sz="2400" dirty="0" smtClean="0"/>
          </a:p>
          <a:p>
            <a:endParaRPr lang="en-US" sz="2400" dirty="0"/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Website</a:t>
            </a:r>
            <a:r>
              <a:rPr lang="en-US" sz="2400" dirty="0" smtClean="0"/>
              <a:t>:- </a:t>
            </a:r>
            <a:r>
              <a:rPr lang="en-US" sz="1800" u="sng" dirty="0" smtClean="0">
                <a:hlinkClick r:id="rId2"/>
              </a:rPr>
              <a:t>http://www.aestheticaroots.com/</a:t>
            </a:r>
            <a:endParaRPr lang="en-US" sz="2000" u="sng" dirty="0" smtClean="0"/>
          </a:p>
          <a:p>
            <a:endParaRPr lang="en-US" sz="2400" dirty="0"/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lang="en-US" sz="2400" dirty="0" smtClean="0"/>
              <a:t>:-</a:t>
            </a:r>
            <a:r>
              <a:rPr lang="en-IN" sz="1800" b="0" i="0" dirty="0" smtClean="0">
                <a:effectLst/>
                <a:latin typeface="Lexend"/>
              </a:rPr>
              <a:t> </a:t>
            </a:r>
            <a:r>
              <a:rPr lang="en-US" sz="1800" dirty="0" smtClean="0"/>
              <a:t>Street Number 206, near </a:t>
            </a:r>
            <a:r>
              <a:rPr lang="en-US" sz="1800" dirty="0" err="1" smtClean="0"/>
              <a:t>Novotel</a:t>
            </a:r>
            <a:r>
              <a:rPr lang="en-US" sz="1800" dirty="0" smtClean="0"/>
              <a:t>, Block CE, Action Area 1C, Newtown, Kolkata, West Bengal 700156</a:t>
            </a:r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172200" y="5029200"/>
            <a:ext cx="198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Thank-You</a:t>
            </a:r>
            <a:endParaRPr lang="en-US" sz="2400" dirty="0"/>
          </a:p>
        </p:txBody>
      </p:sp>
    </p:spTree>
  </p:cSld>
  <p:clrMapOvr>
    <a:masterClrMapping/>
  </p:clrMapOvr>
  <p:transition>
    <p:strips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647</TotalTime>
  <Words>182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Aesthetica roots</vt:lpstr>
      <vt:lpstr>Moustache And Beard Transplant | Aesthetica Roots</vt:lpstr>
      <vt:lpstr>Moustache And Beard Transplant | Aesthetica Roots</vt:lpstr>
      <vt:lpstr> About Us</vt:lpstr>
      <vt:lpstr>Contact 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Comway</dc:title>
  <dc:creator>Admin</dc:creator>
  <cp:lastModifiedBy>PUJA KUMARI</cp:lastModifiedBy>
  <cp:revision>54</cp:revision>
  <dcterms:created xsi:type="dcterms:W3CDTF">2022-09-05T16:08:47Z</dcterms:created>
  <dcterms:modified xsi:type="dcterms:W3CDTF">2023-08-23T05:06:14Z</dcterms:modified>
</cp:coreProperties>
</file>