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3" r:id="rId4"/>
    <p:sldId id="261" r:id="rId5"/>
    <p:sldId id="258" r:id="rId6"/>
    <p:sldId id="257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06204-6A3E-4AE4-927C-151DF3279580}" type="datetimeFigureOut">
              <a:rPr lang="en-US" smtClean="0"/>
              <a:pPr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88EC9-6725-4F8E-8803-1A3EDC81F0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www.amazonprimecustomerservicenumber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amazonprimecustomerservicenumber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8" name="Picture 2" descr="Image result for customer supp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066800"/>
            <a:ext cx="9144000" cy="3581400"/>
          </a:xfrm>
          <a:prstGeom prst="rect">
            <a:avLst/>
          </a:prstGeom>
          <a:noFill/>
        </p:spPr>
      </p:pic>
      <p:pic>
        <p:nvPicPr>
          <p:cNvPr id="5" name="Picture 4" descr="Image result for blank line desig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049"/>
            <a:ext cx="9144000" cy="1352551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 rot="199560">
            <a:off x="-83422" y="491203"/>
            <a:ext cx="9067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52400" y="6248400"/>
            <a:ext cx="944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Arial Black" pitchFamily="34" charset="0"/>
                <a:hlinkClick r:id="rId4"/>
              </a:rPr>
              <a:t>http://www.amazonprimecustomerservicenumber.com/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endParaRPr lang="en-US" sz="2400" b="1" dirty="0">
              <a:latin typeface="Arial Black" pitchFamily="34" charset="0"/>
            </a:endParaRPr>
          </a:p>
        </p:txBody>
      </p:sp>
      <p:pic>
        <p:nvPicPr>
          <p:cNvPr id="4102" name="Picture 6" descr="Related imag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714874"/>
            <a:ext cx="9220200" cy="1609726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4114800" y="4876800"/>
            <a:ext cx="48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5128" name="AutoShape 8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0" name="AutoShape 10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762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098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4" name="AutoShape 8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AutoShape 10" descr="Image result for amazon transparen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Image result for 24 hour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Image result for customer support for amaz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2" descr="Image result for customer supp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"/>
            <a:ext cx="9191625" cy="4800600"/>
          </a:xfrm>
          <a:prstGeom prst="rect">
            <a:avLst/>
          </a:prstGeom>
          <a:noFill/>
        </p:spPr>
      </p:pic>
      <p:pic>
        <p:nvPicPr>
          <p:cNvPr id="14" name="Picture 6" descr="Image result for contact us transpar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5440362"/>
            <a:ext cx="9143999" cy="884238"/>
          </a:xfrm>
          <a:prstGeom prst="rect">
            <a:avLst/>
          </a:prstGeom>
          <a:noFill/>
        </p:spPr>
      </p:pic>
      <p:sp>
        <p:nvSpPr>
          <p:cNvPr id="33" name="Rectangle 32"/>
          <p:cNvSpPr/>
          <p:nvPr/>
        </p:nvSpPr>
        <p:spPr>
          <a:xfrm>
            <a:off x="2133600" y="5511225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6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64008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5124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8" name="AutoShape 6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0" name="AutoShape 8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" name="AutoShape 10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4" name="AutoShape 12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6" name="AutoShape 14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4" name="AutoShape 22" descr="Image result for contact u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Image result for customer supp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533400"/>
            <a:ext cx="9144000" cy="4953000"/>
          </a:xfrm>
          <a:prstGeom prst="rect">
            <a:avLst/>
          </a:prstGeom>
          <a:noFill/>
        </p:spPr>
      </p:pic>
      <p:pic>
        <p:nvPicPr>
          <p:cNvPr id="31" name="Picture 30" descr="Related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4267200"/>
            <a:ext cx="2057400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 descr="Image result for contact us transparen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29200"/>
            <a:ext cx="9144000" cy="1371600"/>
          </a:xfrm>
          <a:prstGeom prst="rect">
            <a:avLst/>
          </a:prstGeom>
          <a:noFill/>
        </p:spPr>
      </p:pic>
      <p:pic>
        <p:nvPicPr>
          <p:cNvPr id="7" name="Picture 6" descr="Related imag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1066800"/>
          </a:xfrm>
          <a:prstGeom prst="rect">
            <a:avLst/>
          </a:prstGeom>
          <a:noFill/>
        </p:spPr>
      </p:pic>
      <p:sp>
        <p:nvSpPr>
          <p:cNvPr id="33" name="Rectangle 32"/>
          <p:cNvSpPr/>
          <p:nvPr/>
        </p:nvSpPr>
        <p:spPr>
          <a:xfrm>
            <a:off x="228600" y="76200"/>
            <a:ext cx="8763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Amazon Prime Customer service Number 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0" y="5115580"/>
            <a:ext cx="426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3074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AutoShape 1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Image result for amazon logo transpar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0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286000" y="4267200"/>
            <a:ext cx="449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146" name="Picture 2" descr="Image result for customer supp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2000"/>
            <a:ext cx="9144000" cy="4343400"/>
          </a:xfrm>
          <a:prstGeom prst="rect">
            <a:avLst/>
          </a:prstGeom>
          <a:noFill/>
        </p:spPr>
      </p:pic>
      <p:pic>
        <p:nvPicPr>
          <p:cNvPr id="30" name="Picture 29" descr="contact-u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48200"/>
            <a:ext cx="9144000" cy="1709057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410200" y="5879068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 smtClean="0"/>
          </a:p>
        </p:txBody>
      </p:sp>
      <p:sp>
        <p:nvSpPr>
          <p:cNvPr id="9" name="AutoShape 4" descr="Image result for contact us transpar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6" descr="Image result for contact us transpar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" name="Picture 31" descr="downloa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76200"/>
            <a:ext cx="9144000" cy="1381125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 rot="21425189">
            <a:off x="1018378" y="37683"/>
            <a:ext cx="6096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Arial Black" pitchFamily="34" charset="0"/>
              </a:rPr>
              <a:t>Amazon Prime Customer service Number 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6" name="AutoShape 8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8" name="AutoShape 10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8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8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AutoShape 8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0" name="Picture 10" descr="Image result for contact us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05400"/>
            <a:ext cx="9144000" cy="1295400"/>
          </a:xfrm>
          <a:prstGeom prst="rect">
            <a:avLst/>
          </a:prstGeom>
          <a:noFill/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Rectangle 38"/>
          <p:cNvSpPr/>
          <p:nvPr/>
        </p:nvSpPr>
        <p:spPr>
          <a:xfrm>
            <a:off x="152400" y="314980"/>
            <a:ext cx="883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895600" y="5879068"/>
            <a:ext cx="3608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/>
          </a:p>
        </p:txBody>
      </p:sp>
      <p:pic>
        <p:nvPicPr>
          <p:cNvPr id="41" name="Picture 2" descr="Related imag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990600"/>
            <a:ext cx="9144000" cy="4135438"/>
          </a:xfrm>
          <a:prstGeom prst="rect">
            <a:avLst/>
          </a:prstGeom>
          <a:noFill/>
        </p:spPr>
      </p:pic>
      <p:pic>
        <p:nvPicPr>
          <p:cNvPr id="43" name="Picture 12" descr="Image result for contact us transparent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0" y="3657600"/>
            <a:ext cx="2209800" cy="1447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4" name="Picture 4" descr="Image result for contact us transparen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990600"/>
            <a:ext cx="3947679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6200" y="76200"/>
            <a:ext cx="9067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62484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7170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6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" name="AutoShape 2" descr="Image result for support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Image result for support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2" descr="Image result for customer supp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3400"/>
            <a:ext cx="9144000" cy="4648200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1" y="4876800"/>
            <a:ext cx="49530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4724400" y="5334000"/>
            <a:ext cx="4031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1.844.545.4512</a:t>
            </a: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2" name="Picture 8" descr="Image result for support support for amaz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953000"/>
            <a:ext cx="4267200" cy="1285876"/>
          </a:xfrm>
          <a:prstGeom prst="rect">
            <a:avLst/>
          </a:prstGeom>
          <a:noFill/>
        </p:spPr>
      </p:pic>
      <p:pic>
        <p:nvPicPr>
          <p:cNvPr id="33" name="Picture 10" descr="Image result for contact us transparent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1250" y="3581400"/>
            <a:ext cx="2952750" cy="1724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2400" y="76200"/>
            <a:ext cx="9448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205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4" name="AutoShape 6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24 hours transparent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6" name="AutoShape 8" descr="Image result for contact 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0" name="AutoShape 12" descr="Image result for amazon prime logo transpar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4" descr="Image result for contact us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34000"/>
            <a:ext cx="9144000" cy="914400"/>
          </a:xfrm>
          <a:prstGeom prst="rect">
            <a:avLst/>
          </a:prstGeom>
          <a:noFill/>
        </p:spPr>
      </p:pic>
      <p:sp>
        <p:nvSpPr>
          <p:cNvPr id="28" name="Rectangle 27"/>
          <p:cNvSpPr/>
          <p:nvPr/>
        </p:nvSpPr>
        <p:spPr>
          <a:xfrm>
            <a:off x="457200" y="5754469"/>
            <a:ext cx="4031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600" dirty="0">
              <a:latin typeface="Arial Black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"/>
            <a:ext cx="91630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838200" y="1066800"/>
            <a:ext cx="1182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Amazon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8200" y="1295400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1-844-545-4512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62484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hlinkClick r:id="rId2"/>
              </a:rPr>
              <a:t>http://www.amazonprimecustomerservicenumber.com/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Amazon Prime Customer service Number </a:t>
            </a:r>
            <a:endParaRPr lang="en-US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Image result for customer support Amazon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" name="AutoShape 2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Image result for customer suppo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2" descr="Image result for customer supp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"/>
            <a:ext cx="9144000" cy="4572001"/>
          </a:xfrm>
          <a:prstGeom prst="rect">
            <a:avLst/>
          </a:prstGeom>
          <a:noFill/>
        </p:spPr>
      </p:pic>
      <p:pic>
        <p:nvPicPr>
          <p:cNvPr id="8" name="Picture 4" descr="Image result for contact us transpar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181601"/>
            <a:ext cx="9144000" cy="990599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1676400" y="5358825"/>
            <a:ext cx="373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1.844.545.4512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1792</TotalTime>
  <Words>82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 Amazon Prime Customer Service Number1-844-545-4512 Login Someone Swiftly On AMAZON</dc:title>
  <dc:creator>Day Shift</dc:creator>
  <cp:keywords>Amazon Prime Phone Number; Amazon prime Number; Amazon Prime Log in; amazon Prime Customer Service Phone number; Amazon Prime Customer Service Number; Computer; Technology; internet</cp:keywords>
  <cp:lastModifiedBy>Day Shift</cp:lastModifiedBy>
  <cp:revision>201</cp:revision>
  <dcterms:created xsi:type="dcterms:W3CDTF">2018-04-30T03:52:37Z</dcterms:created>
  <dcterms:modified xsi:type="dcterms:W3CDTF">2018-06-11T05:21:36Z</dcterms:modified>
</cp:coreProperties>
</file>