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FFC7A-6D76-4FE0-AFBA-2CA9A7EA88DC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C305B-0FB7-430E-A409-5A73B22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61109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1" y="0"/>
            <a:ext cx="4343400" cy="3253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86200"/>
            <a:ext cx="396750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1400" y="1295400"/>
            <a:ext cx="1905000" cy="70802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TKG 315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2895600"/>
            <a:ext cx="11299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Asmoro</a:t>
            </a:r>
            <a:r>
              <a:rPr lang="en-US" dirty="0" smtClean="0"/>
              <a:t> w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1" y="3207051"/>
            <a:ext cx="5486400" cy="36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68580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dirty="0" err="1" smtClean="0"/>
              <a:t>Purwokerto</a:t>
            </a:r>
            <a:r>
              <a:rPr lang="en-US" smtClean="0"/>
              <a:t>, October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600200" y="206375"/>
            <a:ext cx="6019800" cy="7080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TEKNIK KOMUNIKASI GEOLOGI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00" y="4953000"/>
            <a:ext cx="7620000" cy="13938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BAB V RENCANA KERJA PENULISAN PROPOSAL SKRIPSI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 l="10000" t="40000" r="43125" b="38889"/>
          <a:stretch>
            <a:fillRect/>
          </a:stretch>
        </p:blipFill>
        <p:spPr bwMode="auto">
          <a:xfrm>
            <a:off x="1" y="190500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37500" t="30000" r="20000" b="53333"/>
          <a:stretch>
            <a:fillRect/>
          </a:stretch>
        </p:blipFill>
        <p:spPr bwMode="auto">
          <a:xfrm>
            <a:off x="76200" y="327922"/>
            <a:ext cx="9067800" cy="193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4800" y="3708737"/>
            <a:ext cx="1392188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4</a:t>
            </a:r>
            <a:endParaRPr 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Rencana Kerja Penulisan Proposal Skripsi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#1“Printer yang </a:t>
            </a:r>
            <a:r>
              <a:rPr lang="en-US" i="1" dirty="0" err="1" smtClean="0"/>
              <a:t>jebol</a:t>
            </a:r>
            <a:r>
              <a:rPr lang="en-US" i="1" dirty="0" smtClean="0"/>
              <a:t> </a:t>
            </a:r>
            <a:r>
              <a:rPr lang="en-US" i="1" dirty="0" err="1" smtClean="0"/>
              <a:t>gara-gara</a:t>
            </a:r>
            <a:r>
              <a:rPr lang="en-US" i="1" dirty="0" smtClean="0"/>
              <a:t> </a:t>
            </a:r>
            <a:r>
              <a:rPr lang="en-US" i="1" dirty="0" err="1" smtClean="0"/>
              <a:t>ngeprint</a:t>
            </a:r>
            <a:r>
              <a:rPr lang="en-US" i="1" dirty="0" smtClean="0"/>
              <a:t> </a:t>
            </a:r>
            <a:r>
              <a:rPr lang="en-US" i="1" dirty="0" err="1" smtClean="0"/>
              <a:t>terlalu</a:t>
            </a:r>
            <a:r>
              <a:rPr lang="en-US" i="1" dirty="0" smtClean="0"/>
              <a:t> </a:t>
            </a:r>
            <a:r>
              <a:rPr lang="en-US" i="1" dirty="0" err="1" smtClean="0"/>
              <a:t>banyak</a:t>
            </a:r>
            <a:r>
              <a:rPr lang="en-US" i="1" dirty="0" smtClean="0"/>
              <a:t>, </a:t>
            </a:r>
            <a:r>
              <a:rPr lang="en-US" i="1" dirty="0" err="1" smtClean="0"/>
              <a:t>hardisk</a:t>
            </a:r>
            <a:r>
              <a:rPr lang="en-US" i="1" dirty="0" smtClean="0"/>
              <a:t> yang </a:t>
            </a:r>
            <a:r>
              <a:rPr lang="en-US" i="1" dirty="0" err="1" smtClean="0"/>
              <a:t>ikut-ikutan</a:t>
            </a:r>
            <a:r>
              <a:rPr lang="en-US" i="1" dirty="0" smtClean="0"/>
              <a:t> </a:t>
            </a:r>
            <a:r>
              <a:rPr lang="en-US" i="1" dirty="0" err="1" smtClean="0"/>
              <a:t>jebol</a:t>
            </a:r>
            <a:r>
              <a:rPr lang="en-US" i="1" dirty="0" smtClean="0"/>
              <a:t>, </a:t>
            </a:r>
            <a:r>
              <a:rPr lang="en-US" i="1" dirty="0" err="1" smtClean="0"/>
              <a:t>sulit</a:t>
            </a:r>
            <a:r>
              <a:rPr lang="en-US" i="1" dirty="0" smtClean="0"/>
              <a:t> </a:t>
            </a:r>
            <a:r>
              <a:rPr lang="en-US" i="1" dirty="0" err="1" smtClean="0"/>
              <a:t>ketemu</a:t>
            </a:r>
            <a:r>
              <a:rPr lang="en-US" i="1" dirty="0" smtClean="0"/>
              <a:t> </a:t>
            </a:r>
            <a:r>
              <a:rPr lang="en-US" i="1" dirty="0" err="1" smtClean="0"/>
              <a:t>dosen</a:t>
            </a:r>
            <a:r>
              <a:rPr lang="en-US" i="1" dirty="0" smtClean="0"/>
              <a:t>, </a:t>
            </a:r>
            <a:r>
              <a:rPr lang="en-US" i="1" dirty="0" err="1" smtClean="0"/>
              <a:t>dicorat-coret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dikasih</a:t>
            </a:r>
            <a:r>
              <a:rPr lang="en-US" i="1" dirty="0" smtClean="0"/>
              <a:t> </a:t>
            </a:r>
            <a:r>
              <a:rPr lang="en-US" i="1" dirty="0" err="1" smtClean="0"/>
              <a:t>catatan</a:t>
            </a:r>
            <a:r>
              <a:rPr lang="en-US" i="1" dirty="0" smtClean="0"/>
              <a:t> </a:t>
            </a:r>
            <a:r>
              <a:rPr lang="en-US" i="1" dirty="0" err="1" smtClean="0"/>
              <a:t>disana-sini</a:t>
            </a:r>
            <a:r>
              <a:rPr lang="en-US" i="1" dirty="0" smtClean="0"/>
              <a:t> </a:t>
            </a:r>
            <a:r>
              <a:rPr lang="en-US" i="1" dirty="0" err="1" smtClean="0"/>
              <a:t>hingga</a:t>
            </a:r>
            <a:r>
              <a:rPr lang="en-US" i="1" dirty="0" smtClean="0"/>
              <a:t> </a:t>
            </a:r>
            <a:r>
              <a:rPr lang="en-US" i="1" dirty="0" err="1" smtClean="0"/>
              <a:t>ditolak</a:t>
            </a:r>
            <a:r>
              <a:rPr lang="en-US" i="1" dirty="0" smtClean="0"/>
              <a:t> </a:t>
            </a:r>
            <a:r>
              <a:rPr lang="en-US" i="1" dirty="0" err="1" smtClean="0"/>
              <a:t>bimbingan</a:t>
            </a:r>
            <a:r>
              <a:rPr lang="en-US" i="1" dirty="0" smtClean="0"/>
              <a:t> </a:t>
            </a:r>
            <a:r>
              <a:rPr lang="en-US" i="1" dirty="0" err="1" smtClean="0"/>
              <a:t>sampai</a:t>
            </a:r>
            <a:r>
              <a:rPr lang="en-US" i="1" dirty="0" smtClean="0"/>
              <a:t> 2 </a:t>
            </a:r>
            <a:r>
              <a:rPr lang="en-US" i="1" dirty="0" err="1" smtClean="0"/>
              <a:t>bulan</a:t>
            </a:r>
            <a:r>
              <a:rPr lang="en-US" i="1" dirty="0" smtClean="0"/>
              <a:t> </a:t>
            </a:r>
            <a:r>
              <a:rPr lang="en-US" i="1" dirty="0" err="1" smtClean="0"/>
              <a:t>tanpa</a:t>
            </a:r>
            <a:r>
              <a:rPr lang="en-US" i="1" dirty="0" smtClean="0"/>
              <a:t> </a:t>
            </a:r>
            <a:r>
              <a:rPr lang="en-US" i="1" dirty="0" err="1" smtClean="0"/>
              <a:t>alasan</a:t>
            </a:r>
            <a:r>
              <a:rPr lang="en-US" i="1" dirty="0" smtClean="0"/>
              <a:t>.”</a:t>
            </a:r>
          </a:p>
          <a:p>
            <a:endParaRPr lang="en-US" i="1" dirty="0" smtClean="0"/>
          </a:p>
          <a:p>
            <a:pPr>
              <a:buNone/>
            </a:pPr>
            <a:r>
              <a:rPr lang="en-US" dirty="0" err="1" smtClean="0"/>
              <a:t>Sering</a:t>
            </a:r>
            <a:r>
              <a:rPr lang="en-US" dirty="0" smtClean="0"/>
              <a:t> kali </a:t>
            </a:r>
            <a:r>
              <a:rPr lang="en-US" dirty="0" err="1" smtClean="0"/>
              <a:t>dirasakan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mahasiswa</a:t>
            </a:r>
            <a:r>
              <a:rPr lang="en-US" dirty="0" smtClean="0"/>
              <a:t> yang </a:t>
            </a:r>
            <a:r>
              <a:rPr lang="en-US" dirty="0" err="1" smtClean="0"/>
              <a:t>lagi</a:t>
            </a:r>
            <a:r>
              <a:rPr lang="en-US" dirty="0" smtClean="0"/>
              <a:t> </a:t>
            </a:r>
            <a:r>
              <a:rPr lang="en-US" dirty="0" err="1" smtClean="0"/>
              <a:t>menyusun</a:t>
            </a:r>
            <a:r>
              <a:rPr lang="en-US" dirty="0" smtClean="0"/>
              <a:t> </a:t>
            </a:r>
            <a:r>
              <a:rPr lang="en-US" dirty="0" err="1" smtClean="0"/>
              <a:t>skripsi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 smtClean="0"/>
              <a:t>“</a:t>
            </a:r>
            <a:r>
              <a:rPr lang="en-US" i="1" dirty="0" err="1" smtClean="0"/>
              <a:t>Menulis</a:t>
            </a:r>
            <a:r>
              <a:rPr lang="en-US" i="1" dirty="0" smtClean="0"/>
              <a:t> </a:t>
            </a:r>
            <a:r>
              <a:rPr lang="en-US" i="1" dirty="0" err="1" smtClean="0"/>
              <a:t>skripsi</a:t>
            </a:r>
            <a:r>
              <a:rPr lang="en-US" i="1" dirty="0" smtClean="0"/>
              <a:t> </a:t>
            </a:r>
            <a:r>
              <a:rPr lang="en-US" i="1" dirty="0" err="1" smtClean="0"/>
              <a:t>itu</a:t>
            </a:r>
            <a:r>
              <a:rPr lang="en-US" i="1" dirty="0" smtClean="0"/>
              <a:t> </a:t>
            </a:r>
            <a:r>
              <a:rPr lang="en-US" i="1" dirty="0" err="1" smtClean="0"/>
              <a:t>mudah</a:t>
            </a:r>
            <a:r>
              <a:rPr lang="en-US" i="1" dirty="0" smtClean="0"/>
              <a:t>. </a:t>
            </a:r>
            <a:r>
              <a:rPr lang="en-US" i="1" dirty="0" err="1" smtClean="0"/>
              <a:t>Betul</a:t>
            </a:r>
            <a:r>
              <a:rPr lang="en-US" i="1" dirty="0" smtClean="0"/>
              <a:t> </a:t>
            </a:r>
            <a:r>
              <a:rPr lang="en-US" i="1" dirty="0" err="1" smtClean="0"/>
              <a:t>sekali</a:t>
            </a:r>
            <a:r>
              <a:rPr lang="en-US" i="1" dirty="0" smtClean="0"/>
              <a:t> </a:t>
            </a:r>
            <a:r>
              <a:rPr lang="en-US" i="1" dirty="0" err="1" smtClean="0"/>
              <a:t>jika</a:t>
            </a:r>
            <a:r>
              <a:rPr lang="en-US" i="1" dirty="0" smtClean="0"/>
              <a:t> </a:t>
            </a:r>
            <a:r>
              <a:rPr lang="en-US" i="1" dirty="0" err="1" smtClean="0"/>
              <a:t>ada</a:t>
            </a:r>
            <a:r>
              <a:rPr lang="en-US" i="1" dirty="0" smtClean="0"/>
              <a:t> yang </a:t>
            </a:r>
            <a:r>
              <a:rPr lang="en-US" i="1" dirty="0" err="1" smtClean="0"/>
              <a:t>memiliki</a:t>
            </a:r>
            <a:r>
              <a:rPr lang="en-US" i="1" dirty="0" smtClean="0"/>
              <a:t> </a:t>
            </a:r>
            <a:r>
              <a:rPr lang="en-US" i="1" dirty="0" err="1" smtClean="0"/>
              <a:t>pendapat</a:t>
            </a:r>
            <a:r>
              <a:rPr lang="en-US" i="1" dirty="0" smtClean="0"/>
              <a:t> </a:t>
            </a:r>
            <a:r>
              <a:rPr lang="en-US" i="1" dirty="0" err="1" smtClean="0"/>
              <a:t>itu</a:t>
            </a:r>
            <a:r>
              <a:rPr lang="en-US" i="1" dirty="0" smtClean="0"/>
              <a:t>. </a:t>
            </a:r>
            <a:r>
              <a:rPr lang="en-US" i="1" dirty="0" err="1" smtClean="0"/>
              <a:t>Mengapa</a:t>
            </a:r>
            <a:r>
              <a:rPr lang="en-US" i="1" dirty="0" smtClean="0"/>
              <a:t> </a:t>
            </a:r>
            <a:r>
              <a:rPr lang="en-US" i="1" dirty="0" err="1" smtClean="0"/>
              <a:t>mudah</a:t>
            </a:r>
            <a:r>
              <a:rPr lang="en-US" i="1" dirty="0" smtClean="0"/>
              <a:t>? </a:t>
            </a:r>
            <a:r>
              <a:rPr lang="en-US" i="1" dirty="0" err="1" smtClean="0"/>
              <a:t>Karena</a:t>
            </a:r>
            <a:r>
              <a:rPr lang="en-US" i="1" dirty="0" smtClean="0"/>
              <a:t> </a:t>
            </a:r>
            <a:r>
              <a:rPr lang="en-US" i="1" dirty="0" err="1" smtClean="0"/>
              <a:t>prinsip</a:t>
            </a:r>
            <a:r>
              <a:rPr lang="en-US" i="1" dirty="0" smtClean="0"/>
              <a:t> </a:t>
            </a:r>
            <a:r>
              <a:rPr lang="en-US" i="1" dirty="0" err="1" smtClean="0"/>
              <a:t>tulis</a:t>
            </a:r>
            <a:r>
              <a:rPr lang="en-US" i="1" dirty="0" smtClean="0"/>
              <a:t> </a:t>
            </a:r>
            <a:r>
              <a:rPr lang="en-US" i="1" dirty="0" err="1" smtClean="0"/>
              <a:t>menulis</a:t>
            </a:r>
            <a:r>
              <a:rPr lang="en-US" i="1" dirty="0" smtClean="0"/>
              <a:t> </a:t>
            </a:r>
            <a:r>
              <a:rPr lang="en-US" i="1" dirty="0" err="1" smtClean="0"/>
              <a:t>karya</a:t>
            </a:r>
            <a:r>
              <a:rPr lang="en-US" i="1" dirty="0" smtClean="0"/>
              <a:t> </a:t>
            </a:r>
            <a:r>
              <a:rPr lang="en-US" i="1" dirty="0" err="1" smtClean="0"/>
              <a:t>ilmiah</a:t>
            </a:r>
            <a:r>
              <a:rPr lang="en-US" i="1" dirty="0" smtClean="0"/>
              <a:t> </a:t>
            </a:r>
            <a:r>
              <a:rPr lang="en-US" i="1" dirty="0" err="1" smtClean="0"/>
              <a:t>relatif</a:t>
            </a:r>
            <a:r>
              <a:rPr lang="en-US" i="1" dirty="0" smtClean="0"/>
              <a:t> </a:t>
            </a:r>
            <a:r>
              <a:rPr lang="en-US" i="1" dirty="0" err="1" smtClean="0"/>
              <a:t>sama</a:t>
            </a:r>
            <a:r>
              <a:rPr lang="en-US" i="1" dirty="0" smtClean="0"/>
              <a:t>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prinsip</a:t>
            </a:r>
            <a:r>
              <a:rPr lang="en-US" i="1" dirty="0" smtClean="0"/>
              <a:t> </a:t>
            </a:r>
            <a:r>
              <a:rPr lang="en-US" i="1" dirty="0" err="1" smtClean="0"/>
              <a:t>ketika</a:t>
            </a:r>
            <a:r>
              <a:rPr lang="en-US" i="1" dirty="0" smtClean="0"/>
              <a:t> </a:t>
            </a:r>
            <a:r>
              <a:rPr lang="en-US" i="1" dirty="0" err="1" smtClean="0"/>
              <a:t>kita</a:t>
            </a:r>
            <a:r>
              <a:rPr lang="en-US" i="1" dirty="0" smtClean="0"/>
              <a:t> </a:t>
            </a:r>
            <a:r>
              <a:rPr lang="en-US" i="1" dirty="0" err="1" smtClean="0"/>
              <a:t>belajar</a:t>
            </a:r>
            <a:r>
              <a:rPr lang="en-US" i="1" dirty="0" smtClean="0"/>
              <a:t> </a:t>
            </a:r>
            <a:r>
              <a:rPr lang="en-US" i="1" dirty="0" err="1" smtClean="0"/>
              <a:t>mengarang</a:t>
            </a:r>
            <a:r>
              <a:rPr lang="en-US" i="1" dirty="0" smtClean="0"/>
              <a:t> </a:t>
            </a:r>
            <a:r>
              <a:rPr lang="en-US" i="1" dirty="0" err="1" smtClean="0"/>
              <a:t>di</a:t>
            </a:r>
            <a:r>
              <a:rPr lang="en-US" i="1" dirty="0" smtClean="0"/>
              <a:t> SD. </a:t>
            </a:r>
            <a:r>
              <a:rPr lang="en-US" i="1" dirty="0" err="1" smtClean="0"/>
              <a:t>Hanya</a:t>
            </a:r>
            <a:r>
              <a:rPr lang="en-US" i="1" dirty="0" smtClean="0"/>
              <a:t> </a:t>
            </a:r>
            <a:r>
              <a:rPr lang="en-US" i="1" dirty="0" err="1" smtClean="0"/>
              <a:t>saja</a:t>
            </a:r>
            <a:r>
              <a:rPr lang="en-US" i="1" dirty="0" smtClean="0"/>
              <a:t> </a:t>
            </a:r>
            <a:r>
              <a:rPr lang="en-US" i="1" dirty="0" err="1" smtClean="0"/>
              <a:t>penulisan</a:t>
            </a:r>
            <a:r>
              <a:rPr lang="en-US" i="1" dirty="0" smtClean="0"/>
              <a:t> </a:t>
            </a:r>
            <a:r>
              <a:rPr lang="en-US" i="1" dirty="0" err="1" smtClean="0"/>
              <a:t>skripsi</a:t>
            </a:r>
            <a:r>
              <a:rPr lang="en-US" i="1" dirty="0" smtClean="0"/>
              <a:t> </a:t>
            </a:r>
            <a:r>
              <a:rPr lang="en-US" i="1" dirty="0" err="1" smtClean="0"/>
              <a:t>menuntut</a:t>
            </a:r>
            <a:r>
              <a:rPr lang="en-US" i="1" dirty="0" smtClean="0"/>
              <a:t> </a:t>
            </a:r>
            <a:r>
              <a:rPr lang="en-US" i="1" dirty="0" err="1" smtClean="0"/>
              <a:t>persyaratan</a:t>
            </a:r>
            <a:r>
              <a:rPr lang="en-US" i="1" dirty="0" smtClean="0"/>
              <a:t> </a:t>
            </a:r>
            <a:r>
              <a:rPr lang="en-US" i="1" dirty="0" err="1" smtClean="0"/>
              <a:t>keakuratan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pengolahan</a:t>
            </a:r>
            <a:r>
              <a:rPr lang="en-US" i="1" dirty="0" smtClean="0"/>
              <a:t> data yang </a:t>
            </a:r>
            <a:r>
              <a:rPr lang="en-US" i="1" dirty="0" err="1" smtClean="0"/>
              <a:t>relatif</a:t>
            </a:r>
            <a:r>
              <a:rPr lang="en-US" i="1" dirty="0" smtClean="0"/>
              <a:t> </a:t>
            </a:r>
            <a:r>
              <a:rPr lang="en-US" i="1" dirty="0" err="1" smtClean="0"/>
              <a:t>ketat</a:t>
            </a:r>
            <a:r>
              <a:rPr lang="en-US" i="1" dirty="0" smtClean="0"/>
              <a:t>, </a:t>
            </a:r>
            <a:r>
              <a:rPr lang="en-US" i="1" dirty="0" err="1" smtClean="0"/>
              <a:t>di</a:t>
            </a:r>
            <a:r>
              <a:rPr lang="en-US" i="1" dirty="0" smtClean="0"/>
              <a:t> </a:t>
            </a:r>
            <a:r>
              <a:rPr lang="en-US" i="1" dirty="0" err="1" smtClean="0"/>
              <a:t>mana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memenuhinya</a:t>
            </a:r>
            <a:r>
              <a:rPr lang="en-US" i="1" dirty="0" smtClean="0"/>
              <a:t>...sang </a:t>
            </a:r>
            <a:r>
              <a:rPr lang="en-US" i="1" dirty="0" err="1" smtClean="0"/>
              <a:t>mahasiswa</a:t>
            </a:r>
            <a:r>
              <a:rPr lang="en-US" i="1" dirty="0" smtClean="0"/>
              <a:t> </a:t>
            </a:r>
            <a:r>
              <a:rPr lang="en-US" i="1" dirty="0" err="1" smtClean="0"/>
              <a:t>dituntut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rajin</a:t>
            </a:r>
            <a:r>
              <a:rPr lang="en-US" i="1" dirty="0" smtClean="0"/>
              <a:t> browsing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belajar</a:t>
            </a:r>
            <a:r>
              <a:rPr lang="en-US" i="1" dirty="0" smtClean="0"/>
              <a:t> </a:t>
            </a:r>
            <a:r>
              <a:rPr lang="en-US" i="1" dirty="0" err="1" smtClean="0"/>
              <a:t>baik</a:t>
            </a:r>
            <a:r>
              <a:rPr lang="en-US" i="1" dirty="0" smtClean="0"/>
              <a:t> </a:t>
            </a:r>
            <a:r>
              <a:rPr lang="en-US" i="1" dirty="0" err="1" smtClean="0"/>
              <a:t>dari</a:t>
            </a:r>
            <a:r>
              <a:rPr lang="en-US" i="1" dirty="0" smtClean="0"/>
              <a:t> </a:t>
            </a:r>
            <a:r>
              <a:rPr lang="en-US" i="1" dirty="0" err="1" smtClean="0"/>
              <a:t>perpustakaan</a:t>
            </a:r>
            <a:r>
              <a:rPr lang="en-US" i="1" dirty="0" smtClean="0"/>
              <a:t>, internet, </a:t>
            </a:r>
            <a:r>
              <a:rPr lang="en-US" i="1" dirty="0" err="1" smtClean="0"/>
              <a:t>atau</a:t>
            </a:r>
            <a:r>
              <a:rPr lang="en-US" i="1" dirty="0" smtClean="0"/>
              <a:t> </a:t>
            </a:r>
            <a:r>
              <a:rPr lang="en-US" i="1" dirty="0" err="1" smtClean="0"/>
              <a:t>sumber</a:t>
            </a:r>
            <a:r>
              <a:rPr lang="en-US" i="1" dirty="0" smtClean="0"/>
              <a:t> lain. </a:t>
            </a:r>
            <a:r>
              <a:rPr lang="en-US" i="1" dirty="0" err="1" smtClean="0"/>
              <a:t>Selain</a:t>
            </a:r>
            <a:r>
              <a:rPr lang="en-US" i="1" dirty="0" smtClean="0"/>
              <a:t> </a:t>
            </a:r>
            <a:r>
              <a:rPr lang="en-US" i="1" dirty="0" err="1" smtClean="0"/>
              <a:t>itu</a:t>
            </a:r>
            <a:r>
              <a:rPr lang="en-US" i="1" dirty="0" smtClean="0"/>
              <a:t>, </a:t>
            </a:r>
            <a:r>
              <a:rPr lang="en-US" i="1" dirty="0" err="1" smtClean="0"/>
              <a:t>secara</a:t>
            </a:r>
            <a:r>
              <a:rPr lang="en-US" i="1" dirty="0" smtClean="0"/>
              <a:t> </a:t>
            </a:r>
            <a:r>
              <a:rPr lang="en-US" i="1" dirty="0" err="1" smtClean="0"/>
              <a:t>teknis</a:t>
            </a:r>
            <a:r>
              <a:rPr lang="en-US" i="1" dirty="0" smtClean="0"/>
              <a:t> </a:t>
            </a:r>
            <a:r>
              <a:rPr lang="en-US" i="1" dirty="0" err="1" smtClean="0"/>
              <a:t>tidak</a:t>
            </a:r>
            <a:r>
              <a:rPr lang="en-US" i="1" dirty="0" smtClean="0"/>
              <a:t> </a:t>
            </a:r>
            <a:r>
              <a:rPr lang="en-US" i="1" dirty="0" err="1" smtClean="0"/>
              <a:t>ada</a:t>
            </a:r>
            <a:r>
              <a:rPr lang="en-US" i="1" dirty="0" smtClean="0"/>
              <a:t> </a:t>
            </a:r>
            <a:r>
              <a:rPr lang="en-US" i="1" dirty="0" err="1" smtClean="0"/>
              <a:t>masalah</a:t>
            </a:r>
            <a:r>
              <a:rPr lang="en-US" i="1" dirty="0" smtClean="0"/>
              <a:t> lain.”</a:t>
            </a:r>
          </a:p>
          <a:p>
            <a:endParaRPr lang="en-US" i="1" dirty="0"/>
          </a:p>
          <a:p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yang </a:t>
            </a:r>
            <a:r>
              <a:rPr lang="en-US" dirty="0" err="1" smtClean="0"/>
              <a:t>berani</a:t>
            </a:r>
            <a:r>
              <a:rPr lang="en-US" dirty="0" smtClean="0"/>
              <a:t> </a:t>
            </a:r>
            <a:r>
              <a:rPr lang="en-US" dirty="0" err="1" smtClean="0"/>
              <a:t>bilang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...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Nah… </a:t>
            </a:r>
            <a:r>
              <a:rPr lang="en-US" dirty="0" err="1" smtClean="0"/>
              <a:t>sekarang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ikuti</a:t>
            </a:r>
            <a:r>
              <a:rPr lang="en-US" dirty="0" smtClean="0"/>
              <a:t> yang </a:t>
            </a: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supaya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yang </a:t>
            </a:r>
            <a:r>
              <a:rPr lang="en-US" dirty="0" err="1" smtClean="0"/>
              <a:t>pertama</a:t>
            </a:r>
            <a:r>
              <a:rPr lang="en-US" dirty="0" smtClean="0"/>
              <a:t>. Saran </a:t>
            </a:r>
            <a:r>
              <a:rPr lang="en-US" dirty="0" err="1" smtClean="0"/>
              <a:t>saya</a:t>
            </a:r>
            <a:r>
              <a:rPr lang="en-US" dirty="0" smtClean="0"/>
              <a:t> </a:t>
            </a:r>
            <a:r>
              <a:rPr lang="en-US" dirty="0" err="1" smtClean="0"/>
              <a:t>hendaknya</a:t>
            </a:r>
            <a:r>
              <a:rPr lang="en-US" dirty="0" smtClean="0"/>
              <a:t> </a:t>
            </a:r>
            <a:r>
              <a:rPr lang="en-US" dirty="0" err="1" smtClean="0"/>
              <a:t>penulis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jadwal</a:t>
            </a:r>
            <a:r>
              <a:rPr lang="en-US" dirty="0" smtClean="0"/>
              <a:t> </a:t>
            </a:r>
            <a:r>
              <a:rPr lang="en-US" dirty="0" err="1" smtClean="0"/>
              <a:t>penulisan</a:t>
            </a:r>
            <a:r>
              <a:rPr lang="en-US" dirty="0" smtClean="0"/>
              <a:t> proposal/</a:t>
            </a:r>
            <a:r>
              <a:rPr lang="en-US" dirty="0" err="1" smtClean="0"/>
              <a:t>skripsi</a:t>
            </a:r>
            <a:r>
              <a:rPr lang="en-US" dirty="0" smtClean="0"/>
              <a:t>.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jadwal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diberikan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dosen</a:t>
            </a:r>
            <a:r>
              <a:rPr lang="en-US" dirty="0" smtClean="0"/>
              <a:t> </a:t>
            </a:r>
            <a:r>
              <a:rPr lang="en-US" dirty="0" err="1" smtClean="0"/>
              <a:t>pembimbing</a:t>
            </a:r>
            <a:r>
              <a:rPr lang="en-US" dirty="0" smtClean="0"/>
              <a:t>,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begitu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sama-sama</a:t>
            </a:r>
            <a:r>
              <a:rPr lang="en-US" dirty="0" smtClean="0"/>
              <a:t> </a:t>
            </a:r>
            <a:r>
              <a:rPr lang="en-US" dirty="0" err="1" smtClean="0"/>
              <a:t>tahu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mengondisikan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berlangsung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lancar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r>
              <a:rPr lang="it-IT" dirty="0" smtClean="0"/>
              <a:t>Di bawah ini contoh jadwal proposal. Silahkan dimodifikasi sendiri sesuai dengan selera.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b="1" dirty="0" smtClean="0"/>
              <a:t>RENCANA KERJA PENULISAN PROPOSAL SKRIPSI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93964" y="1295400"/>
            <a:ext cx="8950036" cy="4114800"/>
            <a:chOff x="193964" y="1295400"/>
            <a:chExt cx="8950036" cy="4114800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/>
            <a:srcRect l="10000" t="37778" r="42500" b="37778"/>
            <a:stretch>
              <a:fillRect/>
            </a:stretch>
          </p:blipFill>
          <p:spPr bwMode="auto">
            <a:xfrm>
              <a:off x="193964" y="1295400"/>
              <a:ext cx="8950036" cy="411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0" name="Group 9"/>
            <p:cNvGrpSpPr/>
            <p:nvPr/>
          </p:nvGrpSpPr>
          <p:grpSpPr>
            <a:xfrm>
              <a:off x="457200" y="1600200"/>
              <a:ext cx="2839988" cy="2920663"/>
              <a:chOff x="457200" y="1600200"/>
              <a:chExt cx="2839988" cy="292066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57200" y="1600200"/>
                <a:ext cx="1392188" cy="830997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err="1" smtClean="0"/>
                  <a:t>Minggu</a:t>
                </a:r>
                <a:r>
                  <a:rPr lang="en-US" sz="2400" dirty="0" smtClean="0"/>
                  <a:t> </a:t>
                </a:r>
                <a:r>
                  <a:rPr lang="en-US" sz="2400" dirty="0" err="1" smtClean="0"/>
                  <a:t>ke</a:t>
                </a:r>
                <a:endParaRPr lang="en-US" sz="24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05000" y="1600200"/>
                <a:ext cx="1392188" cy="830997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err="1" smtClean="0"/>
                  <a:t>Hari</a:t>
                </a:r>
                <a:r>
                  <a:rPr lang="en-US" sz="2400" dirty="0" smtClean="0"/>
                  <a:t> </a:t>
                </a:r>
              </a:p>
              <a:p>
                <a:pPr algn="ctr"/>
                <a:r>
                  <a:rPr lang="en-US" sz="2400" dirty="0" err="1" smtClean="0"/>
                  <a:t>ke</a:t>
                </a:r>
                <a:endParaRPr lang="en-US" sz="24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57200" y="3505200"/>
                <a:ext cx="1392188" cy="1015663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0" dirty="0" smtClean="0"/>
                  <a:t>1</a:t>
                </a:r>
                <a:endParaRPr lang="en-US" sz="6000" dirty="0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 l="10000" t="35556" r="42500" b="28889"/>
          <a:stretch>
            <a:fillRect/>
          </a:stretch>
        </p:blipFill>
        <p:spPr bwMode="auto">
          <a:xfrm>
            <a:off x="28074" y="1828800"/>
            <a:ext cx="9296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 l="37500" t="30000" r="20000" b="53333"/>
          <a:stretch>
            <a:fillRect/>
          </a:stretch>
        </p:blipFill>
        <p:spPr bwMode="auto">
          <a:xfrm>
            <a:off x="48126" y="-1379"/>
            <a:ext cx="9144000" cy="198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81000" y="3429000"/>
            <a:ext cx="1392188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2</a:t>
            </a:r>
            <a:endParaRPr lang="en-US" sz="6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 l="10625" t="31111" r="42500" b="42077"/>
          <a:stretch>
            <a:fillRect/>
          </a:stretch>
        </p:blipFill>
        <p:spPr bwMode="auto">
          <a:xfrm>
            <a:off x="88232" y="2009274"/>
            <a:ext cx="9220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37500" t="30000" r="20000" b="53333"/>
          <a:stretch>
            <a:fillRect/>
          </a:stretch>
        </p:blipFill>
        <p:spPr bwMode="auto">
          <a:xfrm>
            <a:off x="76200" y="327922"/>
            <a:ext cx="9067800" cy="193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4800" y="3708737"/>
            <a:ext cx="1392188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3</a:t>
            </a:r>
            <a:endParaRPr lang="en-US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234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TKG 315</vt:lpstr>
      <vt:lpstr>Rencana Kerja Penulisan Proposal Skripsi </vt:lpstr>
      <vt:lpstr>Slide 3</vt:lpstr>
      <vt:lpstr>Slide 4</vt:lpstr>
      <vt:lpstr>Slide 5</vt:lpstr>
      <vt:lpstr>Slide 6</vt:lpstr>
      <vt:lpstr>RENCANA KERJA PENULISAN PROPOSAL SKRIPSI</vt:lpstr>
      <vt:lpstr>Slide 8</vt:lpstr>
      <vt:lpstr>Slide 9</vt:lpstr>
      <vt:lpstr>Slide 10</vt:lpstr>
    </vt:vector>
  </TitlesOfParts>
  <Company>Unsoed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Rencana Kerja Penulisan Proposal Skripsi </dc:title>
  <dc:creator>Teknik</dc:creator>
  <cp:lastModifiedBy>Teknik</cp:lastModifiedBy>
  <cp:revision>4</cp:revision>
  <dcterms:created xsi:type="dcterms:W3CDTF">2010-10-25T03:52:10Z</dcterms:created>
  <dcterms:modified xsi:type="dcterms:W3CDTF">2010-10-26T05:32:53Z</dcterms:modified>
</cp:coreProperties>
</file>