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E10611C-DE80-49A9-8E5E-100419D36FA7}" type="datetimeFigureOut">
              <a:rPr lang="en-US" smtClean="0"/>
              <a:pPr/>
              <a:t>10/24/2017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CBF7D4-D24D-4019-8857-6F42D7BF7E66}" type="slidenum">
              <a:rPr lang="en-US" smtClean="0"/>
              <a:pPr/>
              <a:t>‹#›</a:t>
            </a:fld>
            <a:endParaRPr lang="en-US"/>
          </a:p>
        </p:txBody>
      </p:sp>
    </p:spTree>
    <p:extLst>
      <p:ext uri="{BB962C8B-B14F-4D97-AF65-F5344CB8AC3E}">
        <p14:creationId xmlns="" xmlns:p14="http://schemas.microsoft.com/office/powerpoint/2010/main" val="3278785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10611C-DE80-49A9-8E5E-100419D36FA7}" type="datetimeFigureOut">
              <a:rPr lang="en-US" smtClean="0"/>
              <a:pPr/>
              <a:t>10/24/2017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CBF7D4-D24D-4019-8857-6F42D7BF7E66}" type="slidenum">
              <a:rPr lang="en-US" smtClean="0"/>
              <a:pPr/>
              <a:t>‹#›</a:t>
            </a:fld>
            <a:endParaRPr lang="en-US"/>
          </a:p>
        </p:txBody>
      </p:sp>
    </p:spTree>
    <p:extLst>
      <p:ext uri="{BB962C8B-B14F-4D97-AF65-F5344CB8AC3E}">
        <p14:creationId xmlns="" xmlns:p14="http://schemas.microsoft.com/office/powerpoint/2010/main" val="631960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10611C-DE80-49A9-8E5E-100419D36FA7}" type="datetimeFigureOut">
              <a:rPr lang="en-US" smtClean="0"/>
              <a:pPr/>
              <a:t>10/24/2017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CBF7D4-D24D-4019-8857-6F42D7BF7E66}" type="slidenum">
              <a:rPr lang="en-US" smtClean="0"/>
              <a:pPr/>
              <a:t>‹#›</a:t>
            </a:fld>
            <a:endParaRPr lang="en-US"/>
          </a:p>
        </p:txBody>
      </p:sp>
    </p:spTree>
    <p:extLst>
      <p:ext uri="{BB962C8B-B14F-4D97-AF65-F5344CB8AC3E}">
        <p14:creationId xmlns="" xmlns:p14="http://schemas.microsoft.com/office/powerpoint/2010/main" val="3716721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10611C-DE80-49A9-8E5E-100419D36FA7}" type="datetimeFigureOut">
              <a:rPr lang="en-US" smtClean="0"/>
              <a:pPr/>
              <a:t>10/24/2017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CBF7D4-D24D-4019-8857-6F42D7BF7E66}" type="slidenum">
              <a:rPr lang="en-US" smtClean="0"/>
              <a:pPr/>
              <a:t>‹#›</a:t>
            </a:fld>
            <a:endParaRPr lang="en-US"/>
          </a:p>
        </p:txBody>
      </p:sp>
    </p:spTree>
    <p:extLst>
      <p:ext uri="{BB962C8B-B14F-4D97-AF65-F5344CB8AC3E}">
        <p14:creationId xmlns="" xmlns:p14="http://schemas.microsoft.com/office/powerpoint/2010/main" val="602869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10611C-DE80-49A9-8E5E-100419D36FA7}" type="datetimeFigureOut">
              <a:rPr lang="en-US" smtClean="0"/>
              <a:pPr/>
              <a:t>10/24/2017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CBF7D4-D24D-4019-8857-6F42D7BF7E66}" type="slidenum">
              <a:rPr lang="en-US" smtClean="0"/>
              <a:pPr/>
              <a:t>‹#›</a:t>
            </a:fld>
            <a:endParaRPr lang="en-US"/>
          </a:p>
        </p:txBody>
      </p:sp>
    </p:spTree>
    <p:extLst>
      <p:ext uri="{BB962C8B-B14F-4D97-AF65-F5344CB8AC3E}">
        <p14:creationId xmlns="" xmlns:p14="http://schemas.microsoft.com/office/powerpoint/2010/main" val="322460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10611C-DE80-49A9-8E5E-100419D36FA7}" type="datetimeFigureOut">
              <a:rPr lang="en-US" smtClean="0"/>
              <a:pPr/>
              <a:t>10/24/2017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CBF7D4-D24D-4019-8857-6F42D7BF7E66}" type="slidenum">
              <a:rPr lang="en-US" smtClean="0"/>
              <a:pPr/>
              <a:t>‹#›</a:t>
            </a:fld>
            <a:endParaRPr lang="en-US"/>
          </a:p>
        </p:txBody>
      </p:sp>
    </p:spTree>
    <p:extLst>
      <p:ext uri="{BB962C8B-B14F-4D97-AF65-F5344CB8AC3E}">
        <p14:creationId xmlns="" xmlns:p14="http://schemas.microsoft.com/office/powerpoint/2010/main" val="1013553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E10611C-DE80-49A9-8E5E-100419D36FA7}" type="datetimeFigureOut">
              <a:rPr lang="en-US" smtClean="0"/>
              <a:pPr/>
              <a:t>10/24/2017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CBF7D4-D24D-4019-8857-6F42D7BF7E66}" type="slidenum">
              <a:rPr lang="en-US" smtClean="0"/>
              <a:pPr/>
              <a:t>‹#›</a:t>
            </a:fld>
            <a:endParaRPr lang="en-US"/>
          </a:p>
        </p:txBody>
      </p:sp>
    </p:spTree>
    <p:extLst>
      <p:ext uri="{BB962C8B-B14F-4D97-AF65-F5344CB8AC3E}">
        <p14:creationId xmlns="" xmlns:p14="http://schemas.microsoft.com/office/powerpoint/2010/main" val="3160965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10611C-DE80-49A9-8E5E-100419D36FA7}" type="datetimeFigureOut">
              <a:rPr lang="en-US" smtClean="0"/>
              <a:pPr/>
              <a:t>10/24/2017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CBF7D4-D24D-4019-8857-6F42D7BF7E66}" type="slidenum">
              <a:rPr lang="en-US" smtClean="0"/>
              <a:pPr/>
              <a:t>‹#›</a:t>
            </a:fld>
            <a:endParaRPr lang="en-US"/>
          </a:p>
        </p:txBody>
      </p:sp>
    </p:spTree>
    <p:extLst>
      <p:ext uri="{BB962C8B-B14F-4D97-AF65-F5344CB8AC3E}">
        <p14:creationId xmlns="" xmlns:p14="http://schemas.microsoft.com/office/powerpoint/2010/main" val="1212980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10611C-DE80-49A9-8E5E-100419D36FA7}" type="datetimeFigureOut">
              <a:rPr lang="en-US" smtClean="0"/>
              <a:pPr/>
              <a:t>10/24/2017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CBF7D4-D24D-4019-8857-6F42D7BF7E66}" type="slidenum">
              <a:rPr lang="en-US" smtClean="0"/>
              <a:pPr/>
              <a:t>‹#›</a:t>
            </a:fld>
            <a:endParaRPr lang="en-US"/>
          </a:p>
        </p:txBody>
      </p:sp>
    </p:spTree>
    <p:extLst>
      <p:ext uri="{BB962C8B-B14F-4D97-AF65-F5344CB8AC3E}">
        <p14:creationId xmlns="" xmlns:p14="http://schemas.microsoft.com/office/powerpoint/2010/main" val="2285687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10611C-DE80-49A9-8E5E-100419D36FA7}" type="datetimeFigureOut">
              <a:rPr lang="en-US" smtClean="0"/>
              <a:pPr/>
              <a:t>10/24/2017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CBF7D4-D24D-4019-8857-6F42D7BF7E66}" type="slidenum">
              <a:rPr lang="en-US" smtClean="0"/>
              <a:pPr/>
              <a:t>‹#›</a:t>
            </a:fld>
            <a:endParaRPr lang="en-US"/>
          </a:p>
        </p:txBody>
      </p:sp>
    </p:spTree>
    <p:extLst>
      <p:ext uri="{BB962C8B-B14F-4D97-AF65-F5344CB8AC3E}">
        <p14:creationId xmlns="" xmlns:p14="http://schemas.microsoft.com/office/powerpoint/2010/main" val="2127817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10611C-DE80-49A9-8E5E-100419D36FA7}" type="datetimeFigureOut">
              <a:rPr lang="en-US" smtClean="0"/>
              <a:pPr/>
              <a:t>10/24/2017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CBF7D4-D24D-4019-8857-6F42D7BF7E66}" type="slidenum">
              <a:rPr lang="en-US" smtClean="0"/>
              <a:pPr/>
              <a:t>‹#›</a:t>
            </a:fld>
            <a:endParaRPr lang="en-US"/>
          </a:p>
        </p:txBody>
      </p:sp>
    </p:spTree>
    <p:extLst>
      <p:ext uri="{BB962C8B-B14F-4D97-AF65-F5344CB8AC3E}">
        <p14:creationId xmlns="" xmlns:p14="http://schemas.microsoft.com/office/powerpoint/2010/main" val="1627576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alpha val="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10611C-DE80-49A9-8E5E-100419D36FA7}" type="datetimeFigureOut">
              <a:rPr lang="en-US" smtClean="0"/>
              <a:pPr/>
              <a:t>10/24/2017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CBF7D4-D24D-4019-8857-6F42D7BF7E66}" type="slidenum">
              <a:rPr lang="en-US" smtClean="0"/>
              <a:pPr/>
              <a:t>‹#›</a:t>
            </a:fld>
            <a:endParaRPr lang="en-US"/>
          </a:p>
        </p:txBody>
      </p:sp>
    </p:spTree>
    <p:extLst>
      <p:ext uri="{BB962C8B-B14F-4D97-AF65-F5344CB8AC3E}">
        <p14:creationId xmlns="" xmlns:p14="http://schemas.microsoft.com/office/powerpoint/2010/main" val="2124007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mailto:support@globaltechsquad.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828800" y="1219200"/>
            <a:ext cx="6014916" cy="707886"/>
          </a:xfrm>
          <a:prstGeom prst="rect">
            <a:avLst/>
          </a:prstGeom>
        </p:spPr>
        <p:txBody>
          <a:bodyPr wrap="none">
            <a:spAutoFit/>
          </a:bodyPr>
          <a:lstStyle/>
          <a:p>
            <a:pPr algn="ctr"/>
            <a:r>
              <a:rPr lang="en-US" sz="4000" b="1" dirty="0" smtClean="0">
                <a:solidFill>
                  <a:schemeClr val="accent6">
                    <a:lumMod val="50000"/>
                  </a:schemeClr>
                </a:solidFill>
              </a:rPr>
              <a:t>DIAL NOW: 1-800-294-5907</a:t>
            </a:r>
            <a:endParaRPr lang="en-US" sz="4000" b="1" dirty="0">
              <a:solidFill>
                <a:schemeClr val="accent6">
                  <a:lumMod val="50000"/>
                </a:schemeClr>
              </a:solidFill>
            </a:endParaRPr>
          </a:p>
        </p:txBody>
      </p:sp>
      <p:pic>
        <p:nvPicPr>
          <p:cNvPr id="15" name="Picture 14" descr="globaltechsquad.PNG"/>
          <p:cNvPicPr>
            <a:picLocks noChangeAspect="1"/>
          </p:cNvPicPr>
          <p:nvPr/>
        </p:nvPicPr>
        <p:blipFill>
          <a:blip r:embed="rId2" cstate="print">
            <a:lum bright="-4000" contrast="25000"/>
          </a:blip>
          <a:stretch>
            <a:fillRect/>
          </a:stretch>
        </p:blipFill>
        <p:spPr>
          <a:xfrm>
            <a:off x="381000" y="304800"/>
            <a:ext cx="1066800" cy="931276"/>
          </a:xfrm>
          <a:prstGeom prst="rect">
            <a:avLst/>
          </a:prstGeom>
        </p:spPr>
      </p:pic>
      <p:sp>
        <p:nvSpPr>
          <p:cNvPr id="16" name="Rectangle 15"/>
          <p:cNvSpPr/>
          <p:nvPr/>
        </p:nvSpPr>
        <p:spPr>
          <a:xfrm>
            <a:off x="154682" y="6149370"/>
            <a:ext cx="8648700" cy="523220"/>
          </a:xfrm>
          <a:prstGeom prst="rect">
            <a:avLst/>
          </a:prstGeom>
        </p:spPr>
        <p:txBody>
          <a:bodyPr wrap="square">
            <a:spAutoFit/>
          </a:bodyPr>
          <a:lstStyle/>
          <a:p>
            <a:pPr algn="ctr"/>
            <a:r>
              <a:rPr lang="en-US" sz="2800" b="1" dirty="0" smtClean="0">
                <a:solidFill>
                  <a:srgbClr val="FF0000"/>
                </a:solidFill>
              </a:rPr>
              <a:t>http://www.globaltechsquad.com/asus-support/</a:t>
            </a:r>
            <a:endParaRPr lang="en-US" sz="2800" b="1" dirty="0">
              <a:solidFill>
                <a:srgbClr val="FF0000"/>
              </a:solidFill>
            </a:endParaRPr>
          </a:p>
        </p:txBody>
      </p:sp>
      <p:sp>
        <p:nvSpPr>
          <p:cNvPr id="9" name="Rectangle 8"/>
          <p:cNvSpPr/>
          <p:nvPr/>
        </p:nvSpPr>
        <p:spPr>
          <a:xfrm>
            <a:off x="1524000" y="228600"/>
            <a:ext cx="6687280" cy="1015663"/>
          </a:xfrm>
          <a:prstGeom prst="rect">
            <a:avLst/>
          </a:prstGeom>
          <a:noFill/>
        </p:spPr>
        <p:txBody>
          <a:bodyPr wrap="none" lIns="91440" tIns="45720" rIns="91440" bIns="45720">
            <a:spAutoFit/>
          </a:bodyPr>
          <a:lstStyle/>
          <a:p>
            <a:pPr algn="ctr"/>
            <a:r>
              <a:rPr lang="en-US" sz="6000" b="1" cap="none" spc="300" dirty="0" smtClean="0">
                <a:ln w="11430" cmpd="sng">
                  <a:solidFill>
                    <a:schemeClr val="accent1">
                      <a:tint val="10000"/>
                    </a:schemeClr>
                  </a:solidFill>
                  <a:prstDash val="solid"/>
                  <a:miter lim="800000"/>
                </a:ln>
                <a:solidFill>
                  <a:srgbClr val="002060"/>
                </a:solidFill>
                <a:effectLst>
                  <a:glow rad="45500">
                    <a:schemeClr val="accent1">
                      <a:satMod val="220000"/>
                      <a:alpha val="35000"/>
                    </a:schemeClr>
                  </a:glow>
                </a:effectLst>
              </a:rPr>
              <a:t>Global Tech Squad</a:t>
            </a:r>
            <a:endParaRPr lang="en-US" sz="6000" b="1" cap="none" spc="300" dirty="0">
              <a:ln w="11430" cmpd="sng">
                <a:solidFill>
                  <a:schemeClr val="accent1">
                    <a:tint val="10000"/>
                  </a:schemeClr>
                </a:solidFill>
                <a:prstDash val="solid"/>
                <a:miter lim="800000"/>
              </a:ln>
              <a:solidFill>
                <a:srgbClr val="002060"/>
              </a:solidFill>
              <a:effectLst>
                <a:glow rad="45500">
                  <a:schemeClr val="accent1">
                    <a:satMod val="220000"/>
                    <a:alpha val="35000"/>
                  </a:schemeClr>
                </a:glow>
              </a:effectLst>
            </a:endParaRPr>
          </a:p>
        </p:txBody>
      </p:sp>
      <p:pic>
        <p:nvPicPr>
          <p:cNvPr id="2" name="Picture 2" descr="Image result for Asus laptop support transparent jpeg image"/>
          <p:cNvPicPr>
            <a:picLocks noChangeAspect="1" noChangeArrowheads="1"/>
          </p:cNvPicPr>
          <p:nvPr/>
        </p:nvPicPr>
        <p:blipFill>
          <a:blip r:embed="rId3" cstate="print"/>
          <a:srcRect/>
          <a:stretch>
            <a:fillRect/>
          </a:stretch>
        </p:blipFill>
        <p:spPr bwMode="auto">
          <a:xfrm>
            <a:off x="0" y="1066800"/>
            <a:ext cx="9144000" cy="4724400"/>
          </a:xfrm>
          <a:prstGeom prst="rect">
            <a:avLst/>
          </a:prstGeom>
          <a:noFill/>
        </p:spPr>
      </p:pic>
      <p:sp>
        <p:nvSpPr>
          <p:cNvPr id="11" name="TextBox 10"/>
          <p:cNvSpPr txBox="1"/>
          <p:nvPr/>
        </p:nvSpPr>
        <p:spPr>
          <a:xfrm>
            <a:off x="2286000" y="3276600"/>
            <a:ext cx="4572000" cy="769441"/>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n-US" sz="4400" dirty="0" smtClean="0"/>
              <a:t>Dial: 18002945907</a:t>
            </a:r>
            <a:endParaRPr lang="en-US" sz="4400" dirty="0"/>
          </a:p>
        </p:txBody>
      </p:sp>
      <p:sp>
        <p:nvSpPr>
          <p:cNvPr id="12" name="TextBox 11"/>
          <p:cNvSpPr txBox="1"/>
          <p:nvPr/>
        </p:nvSpPr>
        <p:spPr>
          <a:xfrm>
            <a:off x="1828800" y="5029200"/>
            <a:ext cx="5715000" cy="769441"/>
          </a:xfrm>
          <a:prstGeom prst="rect">
            <a:avLst/>
          </a:prstGeom>
          <a:noFill/>
        </p:spPr>
        <p:txBody>
          <a:bodyPr wrap="square" rtlCol="0">
            <a:spAutoFit/>
          </a:bodyPr>
          <a:lstStyle/>
          <a:p>
            <a:r>
              <a:rPr lang="en-US" sz="4400" b="1" dirty="0" smtClean="0">
                <a:solidFill>
                  <a:srgbClr val="002060"/>
                </a:solidFill>
              </a:rPr>
              <a:t>Asus Technical Support</a:t>
            </a:r>
            <a:endParaRPr lang="en-US" sz="4400" b="1" dirty="0">
              <a:solidFill>
                <a:srgbClr val="002060"/>
              </a:solidFill>
            </a:endParaRPr>
          </a:p>
        </p:txBody>
      </p:sp>
    </p:spTree>
    <p:extLst>
      <p:ext uri="{BB962C8B-B14F-4D97-AF65-F5344CB8AC3E}">
        <p14:creationId xmlns="" xmlns:p14="http://schemas.microsoft.com/office/powerpoint/2010/main" val="1918132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utoShape 2" descr="Image result for internet explorer support"/>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4" descr="Image result for internet explorer support"/>
          <p:cNvSpPr>
            <a:spLocks noChangeAspect="1" noChangeArrowheads="1"/>
          </p:cNvSpPr>
          <p:nvPr/>
        </p:nvSpPr>
        <p:spPr bwMode="auto">
          <a:xfrm>
            <a:off x="30797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Rectangle 12"/>
          <p:cNvSpPr/>
          <p:nvPr/>
        </p:nvSpPr>
        <p:spPr>
          <a:xfrm>
            <a:off x="0" y="1017730"/>
            <a:ext cx="9144000" cy="461665"/>
          </a:xfrm>
          <a:prstGeom prst="rect">
            <a:avLst/>
          </a:prstGeom>
        </p:spPr>
        <p:txBody>
          <a:bodyPr wrap="square">
            <a:spAutoFit/>
          </a:bodyPr>
          <a:lstStyle/>
          <a:p>
            <a:pPr lvl="1" algn="just"/>
            <a:endParaRPr lang="en-US" sz="2400" dirty="0"/>
          </a:p>
        </p:txBody>
      </p:sp>
      <p:sp>
        <p:nvSpPr>
          <p:cNvPr id="14" name="Rectangle 13"/>
          <p:cNvSpPr/>
          <p:nvPr/>
        </p:nvSpPr>
        <p:spPr>
          <a:xfrm>
            <a:off x="1027853" y="134650"/>
            <a:ext cx="6593856" cy="830997"/>
          </a:xfrm>
          <a:prstGeom prst="rect">
            <a:avLst/>
          </a:prstGeom>
        </p:spPr>
        <p:txBody>
          <a:bodyPr wrap="none">
            <a:spAutoFit/>
          </a:bodyPr>
          <a:lstStyle/>
          <a:p>
            <a:r>
              <a:rPr lang="en-US" sz="4800" b="1" dirty="0" smtClean="0"/>
              <a:t>Call Now 1-800-294-5907</a:t>
            </a:r>
            <a:endParaRPr lang="en-US" sz="4800" b="1" dirty="0"/>
          </a:p>
        </p:txBody>
      </p:sp>
      <p:sp>
        <p:nvSpPr>
          <p:cNvPr id="15" name="Rectangle 14"/>
          <p:cNvSpPr/>
          <p:nvPr/>
        </p:nvSpPr>
        <p:spPr>
          <a:xfrm>
            <a:off x="180464" y="1143000"/>
            <a:ext cx="8783072" cy="2677656"/>
          </a:xfrm>
          <a:prstGeom prst="rect">
            <a:avLst/>
          </a:prstGeom>
        </p:spPr>
        <p:txBody>
          <a:bodyPr wrap="square">
            <a:spAutoFit/>
          </a:bodyPr>
          <a:lstStyle/>
          <a:p>
            <a:pPr algn="just"/>
            <a:r>
              <a:rPr lang="en-US" sz="2400" dirty="0" smtClean="0"/>
              <a:t>The computer has become the need of the hour and every process is now computerized to save the time, money and efforts of the people. The elder generation who never used computers in their school time, as it was a very rare thing those days, are now trying to get used of it as it has become a necessity of the time. So when people try to learn new things then they face problems and then comes the need of technical support</a:t>
            </a:r>
            <a:r>
              <a:rPr lang="en-US" sz="2400" dirty="0" smtClean="0"/>
              <a:t>.</a:t>
            </a:r>
            <a:endParaRPr lang="en-US" sz="2400" b="1" dirty="0"/>
          </a:p>
        </p:txBody>
      </p:sp>
      <p:sp>
        <p:nvSpPr>
          <p:cNvPr id="16" name="Rectangle 15"/>
          <p:cNvSpPr/>
          <p:nvPr/>
        </p:nvSpPr>
        <p:spPr>
          <a:xfrm>
            <a:off x="426795" y="6126952"/>
            <a:ext cx="8759825" cy="523220"/>
          </a:xfrm>
          <a:prstGeom prst="rect">
            <a:avLst/>
          </a:prstGeom>
        </p:spPr>
        <p:txBody>
          <a:bodyPr wrap="square">
            <a:spAutoFit/>
          </a:bodyPr>
          <a:lstStyle/>
          <a:p>
            <a:pPr algn="ctr"/>
            <a:r>
              <a:rPr lang="en-US" sz="2800" b="1" dirty="0" smtClean="0">
                <a:solidFill>
                  <a:srgbClr val="FF0000"/>
                </a:solidFill>
              </a:rPr>
              <a:t>http://www.globaltechsquad.com/asus-support/</a:t>
            </a:r>
            <a:endParaRPr lang="en-US" sz="2800" b="1" dirty="0">
              <a:solidFill>
                <a:srgbClr val="FF0000"/>
              </a:solidFill>
            </a:endParaRPr>
          </a:p>
        </p:txBody>
      </p:sp>
      <p:pic>
        <p:nvPicPr>
          <p:cNvPr id="5122" name="Picture 2" descr="Image result for Asus laptop support transparent jpeg image"/>
          <p:cNvPicPr>
            <a:picLocks noChangeAspect="1" noChangeArrowheads="1"/>
          </p:cNvPicPr>
          <p:nvPr/>
        </p:nvPicPr>
        <p:blipFill>
          <a:blip r:embed="rId2" cstate="print"/>
          <a:srcRect/>
          <a:stretch>
            <a:fillRect/>
          </a:stretch>
        </p:blipFill>
        <p:spPr bwMode="auto">
          <a:xfrm>
            <a:off x="1371600" y="3886200"/>
            <a:ext cx="7048500" cy="1990726"/>
          </a:xfrm>
          <a:prstGeom prst="rect">
            <a:avLst/>
          </a:prstGeom>
          <a:noFill/>
        </p:spPr>
      </p:pic>
    </p:spTree>
    <p:extLst>
      <p:ext uri="{BB962C8B-B14F-4D97-AF65-F5344CB8AC3E}">
        <p14:creationId xmlns="" xmlns:p14="http://schemas.microsoft.com/office/powerpoint/2010/main" val="3272331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828800" y="315130"/>
            <a:ext cx="5577874" cy="646331"/>
          </a:xfrm>
          <a:prstGeom prst="rect">
            <a:avLst/>
          </a:prstGeom>
        </p:spPr>
        <p:txBody>
          <a:bodyPr wrap="none">
            <a:spAutoFit/>
          </a:bodyPr>
          <a:lstStyle/>
          <a:p>
            <a:r>
              <a:rPr lang="en-US" sz="3600" b="1" dirty="0" smtClean="0">
                <a:solidFill>
                  <a:srgbClr val="002060"/>
                </a:solidFill>
              </a:rPr>
              <a:t>Dial Now |1-800-294-5907 </a:t>
            </a:r>
            <a:r>
              <a:rPr lang="en-US" sz="3600" b="1" dirty="0">
                <a:solidFill>
                  <a:srgbClr val="002060"/>
                </a:solidFill>
              </a:rPr>
              <a:t>|</a:t>
            </a:r>
          </a:p>
        </p:txBody>
      </p:sp>
      <p:sp>
        <p:nvSpPr>
          <p:cNvPr id="12" name="AutoShape 2" descr="Image result for Opera Browser Support transparent jpeg image"/>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4" descr="Image result for Opera Browser Support transparent jpeg image"/>
          <p:cNvSpPr>
            <a:spLocks noChangeAspect="1" noChangeArrowheads="1"/>
          </p:cNvSpPr>
          <p:nvPr/>
        </p:nvSpPr>
        <p:spPr bwMode="auto">
          <a:xfrm>
            <a:off x="30797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Rectangle 13"/>
          <p:cNvSpPr/>
          <p:nvPr/>
        </p:nvSpPr>
        <p:spPr>
          <a:xfrm>
            <a:off x="766255" y="6019800"/>
            <a:ext cx="8074025" cy="523220"/>
          </a:xfrm>
          <a:prstGeom prst="rect">
            <a:avLst/>
          </a:prstGeom>
        </p:spPr>
        <p:txBody>
          <a:bodyPr wrap="square">
            <a:spAutoFit/>
          </a:bodyPr>
          <a:lstStyle/>
          <a:p>
            <a:pPr algn="ctr"/>
            <a:r>
              <a:rPr lang="en-US" sz="2800" b="1" dirty="0" smtClean="0">
                <a:solidFill>
                  <a:srgbClr val="FF0000"/>
                </a:solidFill>
              </a:rPr>
              <a:t>http://www.globaltechsquad.com/asus-support/</a:t>
            </a:r>
            <a:endParaRPr lang="en-US" sz="2800" b="1" dirty="0">
              <a:solidFill>
                <a:srgbClr val="FF0000"/>
              </a:solidFill>
            </a:endParaRPr>
          </a:p>
        </p:txBody>
      </p:sp>
      <p:sp>
        <p:nvSpPr>
          <p:cNvPr id="10" name="Rectangle 9"/>
          <p:cNvSpPr/>
          <p:nvPr/>
        </p:nvSpPr>
        <p:spPr>
          <a:xfrm>
            <a:off x="228600" y="1295400"/>
            <a:ext cx="8686800" cy="1938992"/>
          </a:xfrm>
          <a:prstGeom prst="rect">
            <a:avLst/>
          </a:prstGeom>
        </p:spPr>
        <p:txBody>
          <a:bodyPr wrap="square">
            <a:spAutoFit/>
          </a:bodyPr>
          <a:lstStyle/>
          <a:p>
            <a:pPr algn="just"/>
            <a:r>
              <a:rPr lang="en-US" sz="2400" dirty="0" smtClean="0"/>
              <a:t>It is not very easy to resolve the technical issues related to computers and it seeks a professional guidance to get fixed. So people take the help of an Online PC Repair service to save their precious time in resolving the issues and get the problem fixed quickly with professional help</a:t>
            </a:r>
            <a:r>
              <a:rPr lang="en-US" sz="2400" dirty="0" smtClean="0"/>
              <a:t>.</a:t>
            </a:r>
            <a:endParaRPr lang="en-US" sz="2400" dirty="0"/>
          </a:p>
        </p:txBody>
      </p:sp>
      <p:pic>
        <p:nvPicPr>
          <p:cNvPr id="4098" name="Picture 2" descr="Image result for Asus laptop support transparent jpeg image"/>
          <p:cNvPicPr>
            <a:picLocks noChangeAspect="1" noChangeArrowheads="1"/>
          </p:cNvPicPr>
          <p:nvPr/>
        </p:nvPicPr>
        <p:blipFill>
          <a:blip r:embed="rId2" cstate="print"/>
          <a:srcRect/>
          <a:stretch>
            <a:fillRect/>
          </a:stretch>
        </p:blipFill>
        <p:spPr bwMode="auto">
          <a:xfrm>
            <a:off x="1981200" y="3505200"/>
            <a:ext cx="6096000" cy="2476500"/>
          </a:xfrm>
          <a:prstGeom prst="rect">
            <a:avLst/>
          </a:prstGeom>
          <a:noFill/>
        </p:spPr>
      </p:pic>
    </p:spTree>
    <p:extLst>
      <p:ext uri="{BB962C8B-B14F-4D97-AF65-F5344CB8AC3E}">
        <p14:creationId xmlns="" xmlns:p14="http://schemas.microsoft.com/office/powerpoint/2010/main" val="3036974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138499"/>
            <a:ext cx="80150" cy="276999"/>
          </a:xfrm>
          <a:prstGeom prst="rect">
            <a:avLst/>
          </a:prstGeom>
          <a:solidFill>
            <a:srgbClr val="DDDDDD"/>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a:spLocks noChangeArrowheads="1"/>
          </p:cNvSpPr>
          <p:nvPr/>
        </p:nvSpPr>
        <p:spPr bwMode="auto">
          <a:xfrm>
            <a:off x="116245" y="1939498"/>
            <a:ext cx="80150" cy="276999"/>
          </a:xfrm>
          <a:prstGeom prst="rect">
            <a:avLst/>
          </a:prstGeom>
          <a:solidFill>
            <a:srgbClr val="DDDDDD"/>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8"/>
          <p:cNvSpPr/>
          <p:nvPr/>
        </p:nvSpPr>
        <p:spPr>
          <a:xfrm>
            <a:off x="381000" y="6019799"/>
            <a:ext cx="8503403" cy="584775"/>
          </a:xfrm>
          <a:prstGeom prst="rect">
            <a:avLst/>
          </a:prstGeom>
        </p:spPr>
        <p:txBody>
          <a:bodyPr wrap="square">
            <a:spAutoFit/>
          </a:bodyPr>
          <a:lstStyle/>
          <a:p>
            <a:pPr algn="ctr"/>
            <a:r>
              <a:rPr lang="en-US" sz="3200" b="1" dirty="0" smtClean="0">
                <a:solidFill>
                  <a:srgbClr val="FF0000"/>
                </a:solidFill>
              </a:rPr>
              <a:t>http://www.globaltechsquad.com/asus-support/</a:t>
            </a:r>
            <a:endParaRPr lang="en-US" sz="3200" b="1" dirty="0">
              <a:solidFill>
                <a:srgbClr val="FF0000"/>
              </a:solidFill>
            </a:endParaRPr>
          </a:p>
        </p:txBody>
      </p:sp>
      <p:sp>
        <p:nvSpPr>
          <p:cNvPr id="10" name="Rectangle 9"/>
          <p:cNvSpPr/>
          <p:nvPr/>
        </p:nvSpPr>
        <p:spPr>
          <a:xfrm>
            <a:off x="1164811" y="186287"/>
            <a:ext cx="6585777" cy="769441"/>
          </a:xfrm>
          <a:prstGeom prst="rect">
            <a:avLst/>
          </a:prstGeom>
        </p:spPr>
        <p:txBody>
          <a:bodyPr wrap="none">
            <a:spAutoFit/>
          </a:bodyPr>
          <a:lstStyle/>
          <a:p>
            <a:r>
              <a:rPr lang="en-US" sz="4400" b="1" dirty="0" smtClean="0">
                <a:solidFill>
                  <a:srgbClr val="002060"/>
                </a:solidFill>
              </a:rPr>
              <a:t>CALL NOW: 1-800-294-5907</a:t>
            </a:r>
            <a:endParaRPr lang="en-US" sz="4400" b="1" dirty="0">
              <a:solidFill>
                <a:srgbClr val="002060"/>
              </a:solidFill>
            </a:endParaRPr>
          </a:p>
        </p:txBody>
      </p:sp>
      <p:sp>
        <p:nvSpPr>
          <p:cNvPr id="11" name="Rectangle 10"/>
          <p:cNvSpPr/>
          <p:nvPr/>
        </p:nvSpPr>
        <p:spPr>
          <a:xfrm>
            <a:off x="228600" y="1066800"/>
            <a:ext cx="8915400" cy="2677656"/>
          </a:xfrm>
          <a:prstGeom prst="rect">
            <a:avLst/>
          </a:prstGeom>
        </p:spPr>
        <p:txBody>
          <a:bodyPr wrap="square">
            <a:spAutoFit/>
          </a:bodyPr>
          <a:lstStyle/>
          <a:p>
            <a:pPr algn="just"/>
            <a:r>
              <a:rPr lang="en-US" sz="2400" dirty="0" smtClean="0"/>
              <a:t>Apart from these technical errors they also provide help in installing different utility software and other tools which are usually required for using different computer devices and gadgets. Now with Online Tech Support providers it has become so easy for people to get their problem resolved by professional technician. They are very skilled and professional and have years of experience in troubleshooting issues related to laptops, personal computers and their peripherals</a:t>
            </a:r>
            <a:r>
              <a:rPr lang="en-US" sz="2400" dirty="0" smtClean="0"/>
              <a:t>.</a:t>
            </a:r>
            <a:endParaRPr lang="en-US" sz="2400" dirty="0"/>
          </a:p>
        </p:txBody>
      </p:sp>
      <p:pic>
        <p:nvPicPr>
          <p:cNvPr id="2" name="Picture 2" descr="Image result for Asus laptop support transparent jpeg image"/>
          <p:cNvPicPr>
            <a:picLocks noChangeAspect="1" noChangeArrowheads="1"/>
          </p:cNvPicPr>
          <p:nvPr/>
        </p:nvPicPr>
        <p:blipFill>
          <a:blip r:embed="rId2" cstate="print"/>
          <a:srcRect/>
          <a:stretch>
            <a:fillRect/>
          </a:stretch>
        </p:blipFill>
        <p:spPr bwMode="auto">
          <a:xfrm>
            <a:off x="1524000" y="3962400"/>
            <a:ext cx="6477000" cy="1990726"/>
          </a:xfrm>
          <a:prstGeom prst="rect">
            <a:avLst/>
          </a:prstGeom>
          <a:noFill/>
        </p:spPr>
      </p:pic>
    </p:spTree>
    <p:extLst>
      <p:ext uri="{BB962C8B-B14F-4D97-AF65-F5344CB8AC3E}">
        <p14:creationId xmlns="" xmlns:p14="http://schemas.microsoft.com/office/powerpoint/2010/main" val="1430261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61876" y="1143000"/>
            <a:ext cx="9144000" cy="2246769"/>
          </a:xfrm>
          <a:prstGeom prst="rect">
            <a:avLst/>
          </a:prstGeom>
        </p:spPr>
        <p:txBody>
          <a:bodyPr wrap="square">
            <a:spAutoFit/>
          </a:bodyPr>
          <a:lstStyle/>
          <a:p>
            <a:pPr algn="just"/>
            <a:r>
              <a:rPr lang="en-US" sz="2800" dirty="0" smtClean="0"/>
              <a:t>Our Tech Support team </a:t>
            </a:r>
            <a:r>
              <a:rPr lang="en-US" sz="2800" dirty="0" smtClean="0"/>
              <a:t>available 24*7 for your technical help, get in touch us now toll free  number USA/Canada: 1-800-294-5907, UK: 0-808-189-0272, Australia: 1-300-326-128 or get the answer of your queries via mail on </a:t>
            </a:r>
            <a:r>
              <a:rPr lang="en-US" sz="2800" dirty="0" smtClean="0">
                <a:hlinkClick r:id="rId2"/>
              </a:rPr>
              <a:t>support@globaltechsquad.com</a:t>
            </a:r>
            <a:r>
              <a:rPr lang="en-US" sz="2800" dirty="0" smtClean="0"/>
              <a:t>.</a:t>
            </a:r>
            <a:endParaRPr lang="en-US" sz="2800" dirty="0"/>
          </a:p>
        </p:txBody>
      </p:sp>
      <p:sp>
        <p:nvSpPr>
          <p:cNvPr id="14" name="Rectangle 13"/>
          <p:cNvSpPr/>
          <p:nvPr/>
        </p:nvSpPr>
        <p:spPr>
          <a:xfrm>
            <a:off x="1051093" y="5257800"/>
            <a:ext cx="6914009" cy="923330"/>
          </a:xfrm>
          <a:prstGeom prst="rect">
            <a:avLst/>
          </a:prstGeom>
        </p:spPr>
        <p:txBody>
          <a:bodyPr wrap="none">
            <a:spAutoFit/>
          </a:bodyPr>
          <a:lstStyle/>
          <a:p>
            <a:pPr algn="ctr"/>
            <a:r>
              <a:rPr lang="en-US" sz="5400" b="1" dirty="0" smtClean="0">
                <a:solidFill>
                  <a:srgbClr val="002060"/>
                </a:solidFill>
              </a:rPr>
              <a:t>Asus Customer Support</a:t>
            </a:r>
            <a:endParaRPr lang="en-US" sz="5400" b="1" dirty="0">
              <a:solidFill>
                <a:srgbClr val="002060"/>
              </a:solidFill>
            </a:endParaRPr>
          </a:p>
        </p:txBody>
      </p:sp>
      <p:sp>
        <p:nvSpPr>
          <p:cNvPr id="15" name="Rectangle 14"/>
          <p:cNvSpPr/>
          <p:nvPr/>
        </p:nvSpPr>
        <p:spPr>
          <a:xfrm>
            <a:off x="1677682" y="201413"/>
            <a:ext cx="5536387" cy="707886"/>
          </a:xfrm>
          <a:prstGeom prst="rect">
            <a:avLst/>
          </a:prstGeom>
        </p:spPr>
        <p:txBody>
          <a:bodyPr wrap="none">
            <a:spAutoFit/>
          </a:bodyPr>
          <a:lstStyle/>
          <a:p>
            <a:r>
              <a:rPr lang="en-US" sz="4000" b="1" dirty="0" smtClean="0">
                <a:solidFill>
                  <a:srgbClr val="002060"/>
                </a:solidFill>
              </a:rPr>
              <a:t>CALL NOW: 18002945907</a:t>
            </a:r>
            <a:endParaRPr lang="en-US" sz="4000" b="1" dirty="0">
              <a:solidFill>
                <a:srgbClr val="002060"/>
              </a:solidFill>
            </a:endParaRPr>
          </a:p>
        </p:txBody>
      </p:sp>
      <p:sp>
        <p:nvSpPr>
          <p:cNvPr id="5" name="Rectangle 4"/>
          <p:cNvSpPr/>
          <p:nvPr/>
        </p:nvSpPr>
        <p:spPr>
          <a:xfrm>
            <a:off x="304800" y="6096000"/>
            <a:ext cx="8610600" cy="523220"/>
          </a:xfrm>
          <a:prstGeom prst="rect">
            <a:avLst/>
          </a:prstGeom>
        </p:spPr>
        <p:txBody>
          <a:bodyPr wrap="square">
            <a:spAutoFit/>
          </a:bodyPr>
          <a:lstStyle/>
          <a:p>
            <a:pPr algn="ctr"/>
            <a:r>
              <a:rPr lang="en-US" sz="2800" b="1" dirty="0" smtClean="0">
                <a:solidFill>
                  <a:srgbClr val="002060"/>
                </a:solidFill>
              </a:rPr>
              <a:t>http://www.globaltechsquad.com/asus-support/</a:t>
            </a:r>
            <a:endParaRPr lang="en-US" sz="2800" b="1" dirty="0">
              <a:solidFill>
                <a:srgbClr val="002060"/>
              </a:solidFill>
            </a:endParaRPr>
          </a:p>
        </p:txBody>
      </p:sp>
      <p:pic>
        <p:nvPicPr>
          <p:cNvPr id="2" name="Picture 2" descr="Image result for Asus laptop support transparent jpeg image"/>
          <p:cNvPicPr>
            <a:picLocks noChangeAspect="1" noChangeArrowheads="1"/>
          </p:cNvPicPr>
          <p:nvPr/>
        </p:nvPicPr>
        <p:blipFill>
          <a:blip r:embed="rId3" cstate="print"/>
          <a:srcRect/>
          <a:stretch>
            <a:fillRect/>
          </a:stretch>
        </p:blipFill>
        <p:spPr bwMode="auto">
          <a:xfrm>
            <a:off x="2133600" y="3657600"/>
            <a:ext cx="5715000" cy="1676400"/>
          </a:xfrm>
          <a:prstGeom prst="rect">
            <a:avLst/>
          </a:prstGeom>
          <a:noFill/>
        </p:spPr>
      </p:pic>
    </p:spTree>
    <p:extLst>
      <p:ext uri="{BB962C8B-B14F-4D97-AF65-F5344CB8AC3E}">
        <p14:creationId xmlns="" xmlns:p14="http://schemas.microsoft.com/office/powerpoint/2010/main" val="37782187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5687" y="1466748"/>
            <a:ext cx="3657600"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cap="none" spc="0" dirty="0" smtClean="0">
                <a:ln w="11430"/>
                <a:solidFill>
                  <a:srgbClr val="002060"/>
                </a:solidFill>
                <a:effectLst>
                  <a:outerShdw blurRad="50800" dist="39000" dir="5460000" algn="tl">
                    <a:srgbClr val="000000">
                      <a:alpha val="38000"/>
                    </a:srgbClr>
                  </a:outerShdw>
                </a:effectLst>
              </a:rPr>
              <a:t>Contact US</a:t>
            </a:r>
            <a:endParaRPr lang="en-US" sz="4000" b="1" cap="none" spc="0" dirty="0">
              <a:ln w="11430"/>
              <a:solidFill>
                <a:srgbClr val="002060"/>
              </a:solidFill>
              <a:effectLst>
                <a:outerShdw blurRad="50800" dist="39000" dir="5460000" algn="tl">
                  <a:srgbClr val="000000">
                    <a:alpha val="38000"/>
                  </a:srgbClr>
                </a:outerShdw>
              </a:effectLst>
            </a:endParaRPr>
          </a:p>
        </p:txBody>
      </p:sp>
      <p:sp>
        <p:nvSpPr>
          <p:cNvPr id="5" name="Rectangle 4"/>
          <p:cNvSpPr/>
          <p:nvPr/>
        </p:nvSpPr>
        <p:spPr>
          <a:xfrm>
            <a:off x="457200" y="2136339"/>
            <a:ext cx="6096000" cy="3539430"/>
          </a:xfrm>
          <a:prstGeom prst="rect">
            <a:avLst/>
          </a:prstGeom>
        </p:spPr>
        <p:txBody>
          <a:bodyPr wrap="square">
            <a:spAutoFit/>
          </a:bodyPr>
          <a:lstStyle/>
          <a:p>
            <a:r>
              <a:rPr lang="en-US" sz="2800" dirty="0" smtClean="0">
                <a:latin typeface="Times New Roman" pitchFamily="18" charset="0"/>
                <a:cs typeface="Times New Roman" pitchFamily="18" charset="0"/>
              </a:rPr>
              <a:t>15323 Seven-L, Helotes,</a:t>
            </a:r>
          </a:p>
          <a:p>
            <a:r>
              <a:rPr lang="en-US" sz="2800" dirty="0" smtClean="0">
                <a:latin typeface="Times New Roman" pitchFamily="18" charset="0"/>
                <a:cs typeface="Times New Roman" pitchFamily="18" charset="0"/>
              </a:rPr>
              <a:t>Texas, 78023, USA.</a:t>
            </a:r>
          </a:p>
          <a:p>
            <a:r>
              <a:rPr lang="en-US" sz="2800" dirty="0" smtClean="0">
                <a:latin typeface="Times New Roman" pitchFamily="18" charset="0"/>
                <a:cs typeface="Times New Roman" pitchFamily="18" charset="0"/>
              </a:rPr>
              <a:t>Toll Free Numbers :</a:t>
            </a:r>
          </a:p>
          <a:p>
            <a:r>
              <a:rPr lang="en-US" sz="2800" dirty="0" smtClean="0">
                <a:latin typeface="Times New Roman" pitchFamily="18" charset="0"/>
                <a:cs typeface="Times New Roman" pitchFamily="18" charset="0"/>
              </a:rPr>
              <a:t>USA/Canada : </a:t>
            </a:r>
            <a:r>
              <a:rPr lang="en-US" sz="2800" b="1" dirty="0" smtClean="0">
                <a:solidFill>
                  <a:srgbClr val="FF0000"/>
                </a:solidFill>
                <a:latin typeface="Times New Roman" pitchFamily="18" charset="0"/>
                <a:cs typeface="Times New Roman" pitchFamily="18" charset="0"/>
              </a:rPr>
              <a:t>1-800-294-5907</a:t>
            </a:r>
          </a:p>
          <a:p>
            <a:r>
              <a:rPr lang="en-US" sz="2800" dirty="0" smtClean="0">
                <a:latin typeface="Times New Roman" pitchFamily="18" charset="0"/>
                <a:cs typeface="Times New Roman" pitchFamily="18" charset="0"/>
              </a:rPr>
              <a:t>: 1-844-573-0859</a:t>
            </a:r>
          </a:p>
          <a:p>
            <a:r>
              <a:rPr lang="en-US" sz="2800" dirty="0" smtClean="0">
                <a:latin typeface="Times New Roman" pitchFamily="18" charset="0"/>
                <a:cs typeface="Times New Roman" pitchFamily="18" charset="0"/>
              </a:rPr>
              <a:t>UK : 0-808-189-0272</a:t>
            </a:r>
          </a:p>
          <a:p>
            <a:r>
              <a:rPr lang="en-US" sz="2800" dirty="0" smtClean="0">
                <a:latin typeface="Times New Roman" pitchFamily="18" charset="0"/>
                <a:cs typeface="Times New Roman" pitchFamily="18" charset="0"/>
              </a:rPr>
              <a:t>Australia : 1-300-326-128</a:t>
            </a:r>
          </a:p>
          <a:p>
            <a:r>
              <a:rPr lang="en-US" sz="2800" dirty="0" smtClean="0">
                <a:latin typeface="Times New Roman" pitchFamily="18" charset="0"/>
                <a:cs typeface="Times New Roman" pitchFamily="18" charset="0"/>
              </a:rPr>
              <a:t>support@globaltechsquad.com</a:t>
            </a:r>
          </a:p>
        </p:txBody>
      </p:sp>
      <p:sp>
        <p:nvSpPr>
          <p:cNvPr id="6" name="Rectangle 5"/>
          <p:cNvSpPr/>
          <p:nvPr/>
        </p:nvSpPr>
        <p:spPr>
          <a:xfrm>
            <a:off x="1607566" y="228600"/>
            <a:ext cx="5334474" cy="923330"/>
          </a:xfrm>
          <a:prstGeom prst="rect">
            <a:avLst/>
          </a:prstGeom>
        </p:spPr>
        <p:txBody>
          <a:bodyPr wrap="none">
            <a:spAutoFit/>
          </a:bodyPr>
          <a:lstStyle/>
          <a:p>
            <a:r>
              <a:rPr lang="en-US" sz="5400" dirty="0" smtClean="0">
                <a:solidFill>
                  <a:srgbClr val="002060"/>
                </a:solidFill>
              </a:rPr>
              <a:t>Global Tech Squad</a:t>
            </a:r>
            <a:endParaRPr lang="en-US" sz="5400" dirty="0">
              <a:solidFill>
                <a:srgbClr val="002060"/>
              </a:solidFill>
            </a:endParaRPr>
          </a:p>
        </p:txBody>
      </p:sp>
      <p:sp>
        <p:nvSpPr>
          <p:cNvPr id="7" name="Rectangle 6"/>
          <p:cNvSpPr/>
          <p:nvPr/>
        </p:nvSpPr>
        <p:spPr>
          <a:xfrm>
            <a:off x="308758" y="5956234"/>
            <a:ext cx="8517907" cy="523220"/>
          </a:xfrm>
          <a:prstGeom prst="rect">
            <a:avLst/>
          </a:prstGeom>
        </p:spPr>
        <p:txBody>
          <a:bodyPr wrap="square">
            <a:spAutoFit/>
          </a:bodyPr>
          <a:lstStyle/>
          <a:p>
            <a:pPr algn="ctr"/>
            <a:r>
              <a:rPr lang="en-US" sz="2800" b="1" dirty="0" smtClean="0">
                <a:solidFill>
                  <a:srgbClr val="FF0000"/>
                </a:solidFill>
              </a:rPr>
              <a:t>http://www.globaltechsquad.com/asus-support/</a:t>
            </a:r>
            <a:endParaRPr lang="en-US" sz="2800" b="1" dirty="0">
              <a:solidFill>
                <a:srgbClr val="FF0000"/>
              </a:solidFill>
            </a:endParaRPr>
          </a:p>
        </p:txBody>
      </p:sp>
      <p:sp>
        <p:nvSpPr>
          <p:cNvPr id="8" name="AutoShape 2" descr="Image result for tech support contact us girl transparent jpeg image"/>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4" descr="Image result for tech support contact us girl transparent jpeg image"/>
          <p:cNvSpPr>
            <a:spLocks noChangeAspect="1" noChangeArrowheads="1"/>
          </p:cNvSpPr>
          <p:nvPr/>
        </p:nvSpPr>
        <p:spPr bwMode="auto">
          <a:xfrm>
            <a:off x="30797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2" descr="Image result for contact us transparent girl png image"/>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626265" y="2056269"/>
            <a:ext cx="3200400" cy="36195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1208269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TotalTime>
  <Words>320</Words>
  <Application>Microsoft Office PowerPoint</Application>
  <PresentationFormat>On-screen Show (4:3)</PresentationFormat>
  <Paragraphs>29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JBB</dc:creator>
  <cp:lastModifiedBy>Jbb Admin</cp:lastModifiedBy>
  <cp:revision>47</cp:revision>
  <dcterms:created xsi:type="dcterms:W3CDTF">2017-10-16T17:16:37Z</dcterms:created>
  <dcterms:modified xsi:type="dcterms:W3CDTF">2017-10-24T17:40:28Z</dcterms:modified>
</cp:coreProperties>
</file>