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sldIdLst>
    <p:sldId id="256" r:id="rId2"/>
    <p:sldId id="257" r:id="rId3"/>
    <p:sldId id="258" r:id="rId4"/>
    <p:sldId id="262" r:id="rId5"/>
    <p:sldId id="261" r:id="rId6"/>
    <p:sldId id="260" r:id="rId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horzBarState="maximized">
    <p:restoredLeft sz="19984" autoAdjust="0"/>
    <p:restoredTop sz="94660"/>
  </p:normalViewPr>
  <p:slideViewPr>
    <p:cSldViewPr snapToGrid="0">
      <p:cViewPr varScale="1">
        <p:scale>
          <a:sx n="91" d="100"/>
          <a:sy n="91" d="100"/>
        </p:scale>
        <p:origin x="-1254" y="-114"/>
      </p:cViewPr>
      <p:guideLst>
        <p:guide orient="horz" pos="2160"/>
        <p:guide pos="2880"/>
      </p:guideLst>
    </p:cSldViewPr>
  </p:slideViewPr>
  <p:notesTextViewPr>
    <p:cViewPr>
      <p:scale>
        <a:sx n="1" d="1"/>
        <a:sy n="1" d="1"/>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ight Triangle 6"/>
          <p:cNvSpPr/>
          <p:nvPr/>
        </p:nvSpPr>
        <p:spPr>
          <a:xfrm>
            <a:off x="0" y="2647950"/>
            <a:ext cx="3571875" cy="4210050"/>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p:cNvSpPr/>
          <p:nvPr/>
        </p:nvSpPr>
        <p:spPr>
          <a:xfrm>
            <a:off x="-2380" y="-925"/>
            <a:ext cx="9146380" cy="6858925"/>
          </a:xfrm>
          <a:custGeom>
            <a:avLst/>
            <a:gdLst>
              <a:gd name="connsiteX0" fmla="*/ 0 w 3350419"/>
              <a:gd name="connsiteY0" fmla="*/ 2081213 h 2083594"/>
              <a:gd name="connsiteX1" fmla="*/ 3031331 w 3350419"/>
              <a:gd name="connsiteY1" fmla="*/ 0 h 2083594"/>
              <a:gd name="connsiteX2" fmla="*/ 3350419 w 3350419"/>
              <a:gd name="connsiteY2" fmla="*/ 80963 h 2083594"/>
              <a:gd name="connsiteX3" fmla="*/ 3350419 w 3350419"/>
              <a:gd name="connsiteY3" fmla="*/ 2083594 h 2083594"/>
              <a:gd name="connsiteX4" fmla="*/ 0 w 3350419"/>
              <a:gd name="connsiteY4" fmla="*/ 2081213 h 2083594"/>
              <a:gd name="connsiteX0" fmla="*/ 0 w 3112294"/>
              <a:gd name="connsiteY0" fmla="*/ 2019301 h 2083594"/>
              <a:gd name="connsiteX1" fmla="*/ 2793206 w 3112294"/>
              <a:gd name="connsiteY1" fmla="*/ 0 h 2083594"/>
              <a:gd name="connsiteX2" fmla="*/ 3112294 w 3112294"/>
              <a:gd name="connsiteY2" fmla="*/ 80963 h 2083594"/>
              <a:gd name="connsiteX3" fmla="*/ 3112294 w 3112294"/>
              <a:gd name="connsiteY3" fmla="*/ 2083594 h 2083594"/>
              <a:gd name="connsiteX4" fmla="*/ 0 w 3112294"/>
              <a:gd name="connsiteY4" fmla="*/ 2019301 h 2083594"/>
              <a:gd name="connsiteX0" fmla="*/ 0 w 3345656"/>
              <a:gd name="connsiteY0" fmla="*/ 2097882 h 2097882"/>
              <a:gd name="connsiteX1" fmla="*/ 3026568 w 3345656"/>
              <a:gd name="connsiteY1" fmla="*/ 0 h 2097882"/>
              <a:gd name="connsiteX2" fmla="*/ 3345656 w 3345656"/>
              <a:gd name="connsiteY2" fmla="*/ 80963 h 2097882"/>
              <a:gd name="connsiteX3" fmla="*/ 3345656 w 3345656"/>
              <a:gd name="connsiteY3" fmla="*/ 2083594 h 2097882"/>
              <a:gd name="connsiteX4" fmla="*/ 0 w 3345656"/>
              <a:gd name="connsiteY4" fmla="*/ 2097882 h 2097882"/>
              <a:gd name="connsiteX0" fmla="*/ 0 w 2800350"/>
              <a:gd name="connsiteY0" fmla="*/ 1935957 h 2083594"/>
              <a:gd name="connsiteX1" fmla="*/ 2481262 w 2800350"/>
              <a:gd name="connsiteY1" fmla="*/ 0 h 2083594"/>
              <a:gd name="connsiteX2" fmla="*/ 2800350 w 2800350"/>
              <a:gd name="connsiteY2" fmla="*/ 80963 h 2083594"/>
              <a:gd name="connsiteX3" fmla="*/ 2800350 w 2800350"/>
              <a:gd name="connsiteY3" fmla="*/ 2083594 h 2083594"/>
              <a:gd name="connsiteX4" fmla="*/ 0 w 2800350"/>
              <a:gd name="connsiteY4" fmla="*/ 1935957 h 2083594"/>
              <a:gd name="connsiteX0" fmla="*/ 0 w 3352800"/>
              <a:gd name="connsiteY0" fmla="*/ 2083594 h 2083594"/>
              <a:gd name="connsiteX1" fmla="*/ 3033712 w 3352800"/>
              <a:gd name="connsiteY1" fmla="*/ 0 h 2083594"/>
              <a:gd name="connsiteX2" fmla="*/ 3352800 w 3352800"/>
              <a:gd name="connsiteY2" fmla="*/ 80963 h 2083594"/>
              <a:gd name="connsiteX3" fmla="*/ 3352800 w 3352800"/>
              <a:gd name="connsiteY3" fmla="*/ 2083594 h 2083594"/>
              <a:gd name="connsiteX4" fmla="*/ 0 w 3352800"/>
              <a:gd name="connsiteY4" fmla="*/ 2083594 h 2083594"/>
              <a:gd name="connsiteX0" fmla="*/ 0 w 3352800"/>
              <a:gd name="connsiteY0" fmla="*/ 2002631 h 2002631"/>
              <a:gd name="connsiteX1" fmla="*/ 3033712 w 3352800"/>
              <a:gd name="connsiteY1" fmla="*/ 15716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988469 w 3352800"/>
              <a:gd name="connsiteY1" fmla="*/ 59530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3966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45314 w 3352800"/>
              <a:gd name="connsiteY1" fmla="*/ 1224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4839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75865 w 3352800"/>
              <a:gd name="connsiteY1" fmla="*/ 8178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901 h 2002901"/>
              <a:gd name="connsiteX1" fmla="*/ 2836585 w 3352800"/>
              <a:gd name="connsiteY1" fmla="*/ 0 h 2002901"/>
              <a:gd name="connsiteX2" fmla="*/ 3352800 w 3352800"/>
              <a:gd name="connsiteY2" fmla="*/ 270 h 2002901"/>
              <a:gd name="connsiteX3" fmla="*/ 3352800 w 3352800"/>
              <a:gd name="connsiteY3" fmla="*/ 2002901 h 2002901"/>
              <a:gd name="connsiteX4" fmla="*/ 0 w 3352800"/>
              <a:gd name="connsiteY4" fmla="*/ 2002901 h 20029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52800" h="2002901">
                <a:moveTo>
                  <a:pt x="0" y="2002901"/>
                </a:moveTo>
                <a:lnTo>
                  <a:pt x="2836585" y="0"/>
                </a:lnTo>
                <a:lnTo>
                  <a:pt x="3352800" y="270"/>
                </a:lnTo>
                <a:lnTo>
                  <a:pt x="3352800" y="2002901"/>
                </a:lnTo>
                <a:lnTo>
                  <a:pt x="0" y="2002901"/>
                </a:ln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rot="19140000">
            <a:off x="817112" y="1730403"/>
            <a:ext cx="5648623" cy="1204306"/>
          </a:xfrm>
        </p:spPr>
        <p:txBody>
          <a:bodyPr bIns="9144" anchor="b"/>
          <a:lstStyle>
            <a:lvl1pPr>
              <a:defRPr sz="3200"/>
            </a:lvl1pPr>
          </a:lstStyle>
          <a:p>
            <a:r>
              <a:rPr lang="en-US" smtClean="0"/>
              <a:t>Click to edit Master title style</a:t>
            </a:r>
            <a:endParaRPr lang="en-US" dirty="0"/>
          </a:p>
        </p:txBody>
      </p:sp>
      <p:sp>
        <p:nvSpPr>
          <p:cNvPr id="3" name="Subtitle 2"/>
          <p:cNvSpPr>
            <a:spLocks noGrp="1"/>
          </p:cNvSpPr>
          <p:nvPr>
            <p:ph type="subTitle" idx="1"/>
          </p:nvPr>
        </p:nvSpPr>
        <p:spPr>
          <a:xfrm rot="19140000">
            <a:off x="1212277" y="2470925"/>
            <a:ext cx="6511131" cy="329259"/>
          </a:xfrm>
        </p:spPr>
        <p:txBody>
          <a:bodyPr tIns="9144">
            <a:normAutofit/>
          </a:bodyPr>
          <a:lstStyle>
            <a:lvl1pPr marL="0" indent="0" algn="l">
              <a:buNone/>
              <a:defRPr kumimoji="0" lang="en-US" sz="1400" b="0" i="0" u="none" strike="noStrike" kern="1200" cap="all" spc="400" normalizeH="0" baseline="0" noProof="0" dirty="0" smtClean="0">
                <a:ln>
                  <a:noFill/>
                </a:ln>
                <a:solidFill>
                  <a:schemeClr val="tx1"/>
                </a:solidFill>
                <a:effectLst/>
                <a:uLnTx/>
                <a:uFillTx/>
                <a:latin typeface="+mn-lt"/>
                <a:ea typeface="+mj-ea"/>
                <a:cs typeface="Tunga" pitchFamily="2"/>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marL="0" marR="0" lvl="0" indent="0" algn="l" defTabSz="914400" rtl="0" eaLnBrk="1" fontAlgn="auto" latinLnBrk="0" hangingPunct="1">
              <a:lnSpc>
                <a:spcPct val="100000"/>
              </a:lnSpc>
              <a:spcBef>
                <a:spcPts val="0"/>
              </a:spcBef>
              <a:spcAft>
                <a:spcPts val="0"/>
              </a:spcAft>
              <a:buClr>
                <a:schemeClr val="accent1"/>
              </a:buClr>
              <a:buSzPct val="100000"/>
              <a:buFont typeface="Arial" pitchFamily="34" charset="0"/>
              <a:buNone/>
              <a:tabLst/>
              <a:defRPr/>
            </a:pPr>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7D0065BE-0657-4A47-90AD-C21C55E16B19}" type="datetime4">
              <a:rPr lang="en-US" smtClean="0"/>
              <a:pPr/>
              <a:t>October 15, 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754ED01-E2A0-4C1E-8E21-014B99041579}"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16C3AA4-67BE-44F7-809A-3582401494AF}" type="datetime4">
              <a:rPr lang="en-US" smtClean="0"/>
              <a:pPr/>
              <a:t>October 15, 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754ED01-E2A0-4C1E-8E21-014B99041579}"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2057400" cy="4678362"/>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74639"/>
            <a:ext cx="6019800" cy="467836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5172EEB-1769-4776-AD69-E7C1260563EB}" type="datetime4">
              <a:rPr lang="en-US" smtClean="0"/>
              <a:pPr/>
              <a:t>October 15, 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754ED01-E2A0-4C1E-8E21-014B99041579}"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D47BB8AF-C16A-4836-A92D-61834B5F0BA5}" type="datetime4">
              <a:rPr lang="en-US" smtClean="0"/>
              <a:pPr/>
              <a:t>October 15, 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754ED01-E2A0-4C1E-8E21-014B99041579}"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8" name="Freeform 7"/>
          <p:cNvSpPr/>
          <p:nvPr/>
        </p:nvSpPr>
        <p:spPr>
          <a:xfrm>
            <a:off x="-2380" y="-925"/>
            <a:ext cx="9146380" cy="6858925"/>
          </a:xfrm>
          <a:custGeom>
            <a:avLst/>
            <a:gdLst>
              <a:gd name="connsiteX0" fmla="*/ 0 w 3350419"/>
              <a:gd name="connsiteY0" fmla="*/ 2081213 h 2083594"/>
              <a:gd name="connsiteX1" fmla="*/ 3031331 w 3350419"/>
              <a:gd name="connsiteY1" fmla="*/ 0 h 2083594"/>
              <a:gd name="connsiteX2" fmla="*/ 3350419 w 3350419"/>
              <a:gd name="connsiteY2" fmla="*/ 80963 h 2083594"/>
              <a:gd name="connsiteX3" fmla="*/ 3350419 w 3350419"/>
              <a:gd name="connsiteY3" fmla="*/ 2083594 h 2083594"/>
              <a:gd name="connsiteX4" fmla="*/ 0 w 3350419"/>
              <a:gd name="connsiteY4" fmla="*/ 2081213 h 2083594"/>
              <a:gd name="connsiteX0" fmla="*/ 0 w 3112294"/>
              <a:gd name="connsiteY0" fmla="*/ 2019301 h 2083594"/>
              <a:gd name="connsiteX1" fmla="*/ 2793206 w 3112294"/>
              <a:gd name="connsiteY1" fmla="*/ 0 h 2083594"/>
              <a:gd name="connsiteX2" fmla="*/ 3112294 w 3112294"/>
              <a:gd name="connsiteY2" fmla="*/ 80963 h 2083594"/>
              <a:gd name="connsiteX3" fmla="*/ 3112294 w 3112294"/>
              <a:gd name="connsiteY3" fmla="*/ 2083594 h 2083594"/>
              <a:gd name="connsiteX4" fmla="*/ 0 w 3112294"/>
              <a:gd name="connsiteY4" fmla="*/ 2019301 h 2083594"/>
              <a:gd name="connsiteX0" fmla="*/ 0 w 3345656"/>
              <a:gd name="connsiteY0" fmla="*/ 2097882 h 2097882"/>
              <a:gd name="connsiteX1" fmla="*/ 3026568 w 3345656"/>
              <a:gd name="connsiteY1" fmla="*/ 0 h 2097882"/>
              <a:gd name="connsiteX2" fmla="*/ 3345656 w 3345656"/>
              <a:gd name="connsiteY2" fmla="*/ 80963 h 2097882"/>
              <a:gd name="connsiteX3" fmla="*/ 3345656 w 3345656"/>
              <a:gd name="connsiteY3" fmla="*/ 2083594 h 2097882"/>
              <a:gd name="connsiteX4" fmla="*/ 0 w 3345656"/>
              <a:gd name="connsiteY4" fmla="*/ 2097882 h 2097882"/>
              <a:gd name="connsiteX0" fmla="*/ 0 w 2800350"/>
              <a:gd name="connsiteY0" fmla="*/ 1935957 h 2083594"/>
              <a:gd name="connsiteX1" fmla="*/ 2481262 w 2800350"/>
              <a:gd name="connsiteY1" fmla="*/ 0 h 2083594"/>
              <a:gd name="connsiteX2" fmla="*/ 2800350 w 2800350"/>
              <a:gd name="connsiteY2" fmla="*/ 80963 h 2083594"/>
              <a:gd name="connsiteX3" fmla="*/ 2800350 w 2800350"/>
              <a:gd name="connsiteY3" fmla="*/ 2083594 h 2083594"/>
              <a:gd name="connsiteX4" fmla="*/ 0 w 2800350"/>
              <a:gd name="connsiteY4" fmla="*/ 1935957 h 2083594"/>
              <a:gd name="connsiteX0" fmla="*/ 0 w 3352800"/>
              <a:gd name="connsiteY0" fmla="*/ 2083594 h 2083594"/>
              <a:gd name="connsiteX1" fmla="*/ 3033712 w 3352800"/>
              <a:gd name="connsiteY1" fmla="*/ 0 h 2083594"/>
              <a:gd name="connsiteX2" fmla="*/ 3352800 w 3352800"/>
              <a:gd name="connsiteY2" fmla="*/ 80963 h 2083594"/>
              <a:gd name="connsiteX3" fmla="*/ 3352800 w 3352800"/>
              <a:gd name="connsiteY3" fmla="*/ 2083594 h 2083594"/>
              <a:gd name="connsiteX4" fmla="*/ 0 w 3352800"/>
              <a:gd name="connsiteY4" fmla="*/ 2083594 h 2083594"/>
              <a:gd name="connsiteX0" fmla="*/ 0 w 3352800"/>
              <a:gd name="connsiteY0" fmla="*/ 2002631 h 2002631"/>
              <a:gd name="connsiteX1" fmla="*/ 3033712 w 3352800"/>
              <a:gd name="connsiteY1" fmla="*/ 15716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988469 w 3352800"/>
              <a:gd name="connsiteY1" fmla="*/ 59530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3966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45314 w 3352800"/>
              <a:gd name="connsiteY1" fmla="*/ 1224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4839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75865 w 3352800"/>
              <a:gd name="connsiteY1" fmla="*/ 8178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901 h 2002901"/>
              <a:gd name="connsiteX1" fmla="*/ 2836585 w 3352800"/>
              <a:gd name="connsiteY1" fmla="*/ 0 h 2002901"/>
              <a:gd name="connsiteX2" fmla="*/ 3352800 w 3352800"/>
              <a:gd name="connsiteY2" fmla="*/ 270 h 2002901"/>
              <a:gd name="connsiteX3" fmla="*/ 3352800 w 3352800"/>
              <a:gd name="connsiteY3" fmla="*/ 2002901 h 2002901"/>
              <a:gd name="connsiteX4" fmla="*/ 0 w 3352800"/>
              <a:gd name="connsiteY4" fmla="*/ 2002901 h 20029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52800" h="2002901">
                <a:moveTo>
                  <a:pt x="0" y="2002901"/>
                </a:moveTo>
                <a:lnTo>
                  <a:pt x="2836585" y="0"/>
                </a:lnTo>
                <a:lnTo>
                  <a:pt x="3352800" y="270"/>
                </a:lnTo>
                <a:lnTo>
                  <a:pt x="3352800" y="2002901"/>
                </a:lnTo>
                <a:lnTo>
                  <a:pt x="0" y="2002901"/>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ight Triangle 6"/>
          <p:cNvSpPr/>
          <p:nvPr/>
        </p:nvSpPr>
        <p:spPr>
          <a:xfrm>
            <a:off x="0" y="2647950"/>
            <a:ext cx="3571875" cy="4210050"/>
          </a:xfrm>
          <a:prstGeom prst="rtTriangle">
            <a:avLst/>
          </a:pr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rot="19140000">
            <a:off x="819399" y="1726737"/>
            <a:ext cx="5650992" cy="1207509"/>
          </a:xfrm>
        </p:spPr>
        <p:txBody>
          <a:bodyPr bIns="9144" anchor="b"/>
          <a:lstStyle>
            <a:lvl1pPr algn="l">
              <a:defRPr kumimoji="0" lang="en-US" sz="3200" b="0" i="0" u="none" strike="noStrike" kern="1200" cap="all" spc="0" normalizeH="0" baseline="0" noProof="0" dirty="0" smtClean="0">
                <a:ln>
                  <a:noFill/>
                </a:ln>
                <a:solidFill>
                  <a:schemeClr val="tx1"/>
                </a:solidFill>
                <a:effectLst/>
                <a:uLnTx/>
                <a:uFillTx/>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lang="en-US" smtClean="0"/>
              <a:t>Click to edit Master title style</a:t>
            </a:r>
            <a:endParaRPr lang="en-US" dirty="0"/>
          </a:p>
        </p:txBody>
      </p:sp>
      <p:sp>
        <p:nvSpPr>
          <p:cNvPr id="3" name="Text Placeholder 2"/>
          <p:cNvSpPr>
            <a:spLocks noGrp="1"/>
          </p:cNvSpPr>
          <p:nvPr>
            <p:ph type="body" idx="1"/>
          </p:nvPr>
        </p:nvSpPr>
        <p:spPr>
          <a:xfrm rot="19140000">
            <a:off x="1216152" y="2468304"/>
            <a:ext cx="6510528" cy="329184"/>
          </a:xfrm>
        </p:spPr>
        <p:txBody>
          <a:bodyPr anchor="t">
            <a:normAutofit/>
          </a:bodyPr>
          <a:lstStyle>
            <a:lvl1pPr marL="0" indent="0">
              <a:buNone/>
              <a:defRPr kumimoji="0" lang="en-US" sz="1400" b="0" i="0" u="none" strike="noStrike" kern="1200" cap="all" spc="400" normalizeH="0" baseline="0" noProof="0" dirty="0" smtClean="0">
                <a:ln>
                  <a:noFill/>
                </a:ln>
                <a:solidFill>
                  <a:schemeClr val="tx1"/>
                </a:solidFill>
                <a:effectLst/>
                <a:uLnTx/>
                <a:uFillTx/>
                <a:latin typeface="+mn-lt"/>
                <a:ea typeface="+mj-ea"/>
                <a:cs typeface="Tunga" pitchFamily="2"/>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marL="0" marR="0" lvl="0" indent="0" algn="l" defTabSz="914400" rtl="0" eaLnBrk="1" fontAlgn="auto" latinLnBrk="0" hangingPunct="1">
              <a:lnSpc>
                <a:spcPct val="100000"/>
              </a:lnSpc>
              <a:spcBef>
                <a:spcPts val="0"/>
              </a:spcBef>
              <a:spcAft>
                <a:spcPts val="0"/>
              </a:spcAft>
              <a:buClr>
                <a:schemeClr val="accent1"/>
              </a:buClr>
              <a:buSzPct val="100000"/>
              <a:buFont typeface="Arial" pitchFamily="34" charset="0"/>
              <a:buNone/>
              <a:tabLst/>
              <a:defRPr/>
            </a:pPr>
            <a:r>
              <a:rPr lang="en-US" smtClean="0"/>
              <a:t>Click to edit Master text styles</a:t>
            </a:r>
          </a:p>
        </p:txBody>
      </p:sp>
      <p:sp>
        <p:nvSpPr>
          <p:cNvPr id="4" name="Date Placeholder 3"/>
          <p:cNvSpPr>
            <a:spLocks noGrp="1"/>
          </p:cNvSpPr>
          <p:nvPr>
            <p:ph type="dt" sz="half" idx="10"/>
          </p:nvPr>
        </p:nvSpPr>
        <p:spPr/>
        <p:txBody>
          <a:bodyPr/>
          <a:lstStyle/>
          <a:p>
            <a:fld id="{647D2193-4505-4A75-99BB-880C6989A757}" type="datetime4">
              <a:rPr lang="en-US" smtClean="0"/>
              <a:pPr/>
              <a:t>October 15, 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754ED01-E2A0-4C1E-8E21-014B99041579}"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822960" y="1097280"/>
            <a:ext cx="3200400" cy="371246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700016" y="1097280"/>
            <a:ext cx="3200400" cy="371246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113A18F4-33C3-445B-924C-31108C51719C}" type="datetime4">
              <a:rPr lang="en-US" smtClean="0"/>
              <a:pPr/>
              <a:t>October 15, 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754ED01-E2A0-4C1E-8E21-014B99041579}" type="slidenum">
              <a:rPr lang="en-US" smtClean="0"/>
              <a:pPr/>
              <a:t>‹#›</a:t>
            </a:fld>
            <a:endParaRPr lang="en-US"/>
          </a:p>
        </p:txBody>
      </p:sp>
      <p:sp>
        <p:nvSpPr>
          <p:cNvPr id="8" name="Title 7"/>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822960" y="1097280"/>
            <a:ext cx="3200400" cy="548640"/>
          </a:xfrm>
        </p:spPr>
        <p:txBody>
          <a:bodyPr anchor="b">
            <a:normAutofit/>
          </a:bodyPr>
          <a:lstStyle>
            <a:lvl1pPr marL="0" indent="0">
              <a:buNone/>
              <a:defRPr lang="en-US" sz="1400" b="0" kern="1200" cap="all" spc="400" baseline="0" dirty="0" smtClean="0">
                <a:solidFill>
                  <a:schemeClr val="tx1"/>
                </a:solidFill>
                <a:latin typeface="+mn-lt"/>
                <a:ea typeface="+mj-ea"/>
                <a:cs typeface="Tunga" pitchFamily="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100000"/>
              </a:lnSpc>
              <a:spcBef>
                <a:spcPts val="0"/>
              </a:spcBef>
              <a:spcAft>
                <a:spcPts val="0"/>
              </a:spcAft>
              <a:buClr>
                <a:schemeClr val="accent1"/>
              </a:buClr>
              <a:buFont typeface="Arial" pitchFamily="34" charset="0"/>
              <a:buNone/>
            </a:pPr>
            <a:r>
              <a:rPr lang="en-US" smtClean="0"/>
              <a:t>Click to edit Master text styles</a:t>
            </a:r>
          </a:p>
        </p:txBody>
      </p:sp>
      <p:sp>
        <p:nvSpPr>
          <p:cNvPr id="4" name="Content Placeholder 3"/>
          <p:cNvSpPr>
            <a:spLocks noGrp="1"/>
          </p:cNvSpPr>
          <p:nvPr>
            <p:ph sz="half" idx="2"/>
          </p:nvPr>
        </p:nvSpPr>
        <p:spPr>
          <a:xfrm>
            <a:off x="819150" y="1701848"/>
            <a:ext cx="3200400" cy="310896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700016" y="1097280"/>
            <a:ext cx="3200400" cy="548640"/>
          </a:xfrm>
        </p:spPr>
        <p:txBody>
          <a:bodyPr anchor="b">
            <a:normAutofit/>
          </a:bodyPr>
          <a:lstStyle>
            <a:lvl1pPr marL="0" indent="0">
              <a:buNone/>
              <a:defRPr lang="en-US" sz="1400" b="0" kern="1200" cap="all" spc="400" baseline="0" dirty="0" smtClean="0">
                <a:solidFill>
                  <a:schemeClr val="tx1"/>
                </a:solidFill>
                <a:latin typeface="+mn-lt"/>
                <a:ea typeface="+mj-ea"/>
                <a:cs typeface="Tunga" pitchFamily="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100000"/>
              </a:lnSpc>
              <a:spcBef>
                <a:spcPts val="0"/>
              </a:spcBef>
              <a:spcAft>
                <a:spcPts val="0"/>
              </a:spcAft>
              <a:buClr>
                <a:schemeClr val="accent1"/>
              </a:buClr>
              <a:buFont typeface="Arial" pitchFamily="34" charset="0"/>
              <a:buNone/>
            </a:pPr>
            <a:r>
              <a:rPr lang="en-US" smtClean="0"/>
              <a:t>Click to edit Master text styles</a:t>
            </a:r>
          </a:p>
        </p:txBody>
      </p:sp>
      <p:sp>
        <p:nvSpPr>
          <p:cNvPr id="6" name="Content Placeholder 5"/>
          <p:cNvSpPr>
            <a:spLocks noGrp="1"/>
          </p:cNvSpPr>
          <p:nvPr>
            <p:ph sz="quarter" idx="4"/>
          </p:nvPr>
        </p:nvSpPr>
        <p:spPr>
          <a:xfrm>
            <a:off x="4700016" y="1701848"/>
            <a:ext cx="3200400" cy="310896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3AF7543A-E259-478F-9E0D-57BA40E442B7}" type="datetime4">
              <a:rPr lang="en-US" smtClean="0"/>
              <a:pPr/>
              <a:t>October 15, 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754ED01-E2A0-4C1E-8E21-014B99041579}"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EFB012D-77A1-44B0-BB26-329BA1EE55C9}" type="datetime4">
              <a:rPr lang="en-US" smtClean="0"/>
              <a:pPr/>
              <a:t>October 15, 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754ED01-E2A0-4C1E-8E21-014B99041579}"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4B7499E-3031-413E-B01E-B94970708CAA}" type="datetime4">
              <a:rPr lang="en-US" smtClean="0"/>
              <a:pPr/>
              <a:t>October 15, 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754ED01-E2A0-4C1E-8E21-014B99041579}"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17" name="Right Triangle 16"/>
          <p:cNvSpPr/>
          <p:nvPr/>
        </p:nvSpPr>
        <p:spPr>
          <a:xfrm>
            <a:off x="0" y="2647950"/>
            <a:ext cx="3571875" cy="4210050"/>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ight Triangle 17"/>
          <p:cNvSpPr/>
          <p:nvPr/>
        </p:nvSpPr>
        <p:spPr>
          <a:xfrm rot="5400000">
            <a:off x="433389" y="-433387"/>
            <a:ext cx="6858000" cy="7724778"/>
          </a:xfrm>
          <a:prstGeom prst="rtTriangle">
            <a:avLst/>
          </a:pr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2" name="Title 1"/>
          <p:cNvSpPr>
            <a:spLocks noGrp="1"/>
          </p:cNvSpPr>
          <p:nvPr>
            <p:ph type="title"/>
          </p:nvPr>
        </p:nvSpPr>
        <p:spPr>
          <a:xfrm rot="19140000">
            <a:off x="784930" y="1576103"/>
            <a:ext cx="5212080" cy="1089427"/>
          </a:xfrm>
        </p:spPr>
        <p:txBody>
          <a:bodyPr bIns="0" anchor="b"/>
          <a:lstStyle>
            <a:lvl1pPr algn="l">
              <a:defRPr kumimoji="0" lang="en-US" sz="2800" b="0" i="0" u="none" strike="noStrike" kern="1200" cap="all" spc="0" normalizeH="0" baseline="0" noProof="0" dirty="0" smtClean="0">
                <a:ln>
                  <a:noFill/>
                </a:ln>
                <a:solidFill>
                  <a:srgbClr val="FFFFFF"/>
                </a:solidFill>
                <a:effectLst/>
                <a:uLnTx/>
                <a:uFillTx/>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lang="en-US" smtClean="0"/>
              <a:t>Click to edit Master title style</a:t>
            </a:r>
            <a:endParaRPr lang="en-US" dirty="0"/>
          </a:p>
        </p:txBody>
      </p:sp>
      <p:sp>
        <p:nvSpPr>
          <p:cNvPr id="3" name="Content Placeholder 2"/>
          <p:cNvSpPr>
            <a:spLocks noGrp="1"/>
          </p:cNvSpPr>
          <p:nvPr>
            <p:ph idx="1"/>
          </p:nvPr>
        </p:nvSpPr>
        <p:spPr>
          <a:xfrm>
            <a:off x="4749552" y="2618912"/>
            <a:ext cx="3807779" cy="3324687"/>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rot="19140000">
            <a:off x="1297954" y="2253385"/>
            <a:ext cx="5794760" cy="623314"/>
          </a:xfrm>
        </p:spPr>
        <p:txBody>
          <a:bodyPr>
            <a:normAutofit/>
          </a:bodyPr>
          <a:lstStyle>
            <a:lvl1pPr marL="0" indent="0">
              <a:buNone/>
              <a:defRPr lang="en-US" sz="1400" b="1" kern="1200" dirty="0" smtClean="0">
                <a:solidFill>
                  <a:srgbClr val="FFFFFF"/>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indent="0" algn="l" defTabSz="914400" rtl="0" eaLnBrk="1" fontAlgn="auto" latinLnBrk="0" hangingPunct="1">
              <a:lnSpc>
                <a:spcPct val="100000"/>
              </a:lnSpc>
              <a:spcBef>
                <a:spcPts val="300"/>
              </a:spcBef>
              <a:spcAft>
                <a:spcPts val="0"/>
              </a:spcAft>
              <a:buClr>
                <a:schemeClr val="accent1"/>
              </a:buClr>
              <a:buSzPct val="100000"/>
              <a:buFont typeface="Arial" pitchFamily="34" charset="0"/>
              <a:buNone/>
              <a:tabLst/>
              <a:defRPr/>
            </a:pPr>
            <a:r>
              <a:rPr lang="en-US" smtClean="0"/>
              <a:t>Click to edit Master text styles</a:t>
            </a:r>
          </a:p>
        </p:txBody>
      </p:sp>
      <p:sp>
        <p:nvSpPr>
          <p:cNvPr id="5" name="Date Placeholder 4"/>
          <p:cNvSpPr>
            <a:spLocks noGrp="1"/>
          </p:cNvSpPr>
          <p:nvPr>
            <p:ph type="dt" sz="half" idx="10"/>
          </p:nvPr>
        </p:nvSpPr>
        <p:spPr/>
        <p:txBody>
          <a:bodyPr/>
          <a:lstStyle/>
          <a:p>
            <a:fld id="{DC7EAB0C-2220-4D0E-A0DD-DB7FA0F742F4}" type="datetime4">
              <a:rPr lang="en-US" smtClean="0"/>
              <a:pPr/>
              <a:t>October 15, 2018</a:t>
            </a:fld>
            <a:endParaRPr lang="en-US"/>
          </a:p>
        </p:txBody>
      </p:sp>
      <p:sp>
        <p:nvSpPr>
          <p:cNvPr id="6" name="Footer Placeholder 5"/>
          <p:cNvSpPr>
            <a:spLocks noGrp="1"/>
          </p:cNvSpPr>
          <p:nvPr>
            <p:ph type="ftr" sz="quarter" idx="11"/>
          </p:nvPr>
        </p:nvSpPr>
        <p:spPr/>
        <p:txBody>
          <a:bodyPr/>
          <a:lstStyle>
            <a:lvl1pPr>
              <a:defRPr>
                <a:solidFill>
                  <a:schemeClr val="tx2"/>
                </a:solidFill>
              </a:defRPr>
            </a:lvl1pPr>
          </a:lstStyle>
          <a:p>
            <a:endParaRPr lang="en-US" dirty="0"/>
          </a:p>
        </p:txBody>
      </p:sp>
      <p:sp>
        <p:nvSpPr>
          <p:cNvPr id="7" name="Slide Number Placeholder 6"/>
          <p:cNvSpPr>
            <a:spLocks noGrp="1"/>
          </p:cNvSpPr>
          <p:nvPr>
            <p:ph type="sldNum" sz="quarter" idx="12"/>
          </p:nvPr>
        </p:nvSpPr>
        <p:spPr>
          <a:ln>
            <a:solidFill>
              <a:schemeClr val="tx2"/>
            </a:solidFill>
          </a:ln>
        </p:spPr>
        <p:txBody>
          <a:bodyPr/>
          <a:lstStyle>
            <a:lvl1pPr>
              <a:defRPr>
                <a:solidFill>
                  <a:schemeClr val="tx2"/>
                </a:solidFill>
              </a:defRPr>
            </a:lvl1pPr>
          </a:lstStyle>
          <a:p>
            <a:fld id="{2754ED01-E2A0-4C1E-8E21-014B99041579}"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1" name="Picture Placeholder 10"/>
          <p:cNvSpPr>
            <a:spLocks noGrp="1"/>
          </p:cNvSpPr>
          <p:nvPr>
            <p:ph type="pic" sz="quarter" idx="14"/>
          </p:nvPr>
        </p:nvSpPr>
        <p:spPr>
          <a:xfrm>
            <a:off x="2028825" y="0"/>
            <a:ext cx="7115175" cy="6858000"/>
          </a:xfrm>
          <a:custGeom>
            <a:avLst/>
            <a:gdLst>
              <a:gd name="connsiteX0" fmla="*/ 0 w 7104888"/>
              <a:gd name="connsiteY0" fmla="*/ 0 h 6858000"/>
              <a:gd name="connsiteX1" fmla="*/ 7104888 w 7104888"/>
              <a:gd name="connsiteY1" fmla="*/ 0 h 6858000"/>
              <a:gd name="connsiteX2" fmla="*/ 7104888 w 7104888"/>
              <a:gd name="connsiteY2" fmla="*/ 6858000 h 6858000"/>
              <a:gd name="connsiteX3" fmla="*/ 0 w 7104888"/>
              <a:gd name="connsiteY3" fmla="*/ 6858000 h 6858000"/>
              <a:gd name="connsiteX4" fmla="*/ 0 w 7104888"/>
              <a:gd name="connsiteY4" fmla="*/ 0 h 6858000"/>
              <a:gd name="connsiteX0" fmla="*/ 0 w 7104888"/>
              <a:gd name="connsiteY0" fmla="*/ 0 h 6858000"/>
              <a:gd name="connsiteX1" fmla="*/ 5695188 w 7104888"/>
              <a:gd name="connsiteY1" fmla="*/ 0 h 6858000"/>
              <a:gd name="connsiteX2" fmla="*/ 7104888 w 7104888"/>
              <a:gd name="connsiteY2" fmla="*/ 0 h 6858000"/>
              <a:gd name="connsiteX3" fmla="*/ 7104888 w 7104888"/>
              <a:gd name="connsiteY3" fmla="*/ 6858000 h 6858000"/>
              <a:gd name="connsiteX4" fmla="*/ 0 w 7104888"/>
              <a:gd name="connsiteY4" fmla="*/ 6858000 h 6858000"/>
              <a:gd name="connsiteX5" fmla="*/ 0 w 7104888"/>
              <a:gd name="connsiteY5" fmla="*/ 0 h 6858000"/>
              <a:gd name="connsiteX0" fmla="*/ 10287 w 7115175"/>
              <a:gd name="connsiteY0" fmla="*/ 0 h 6858000"/>
              <a:gd name="connsiteX1" fmla="*/ 5705475 w 7115175"/>
              <a:gd name="connsiteY1" fmla="*/ 0 h 6858000"/>
              <a:gd name="connsiteX2" fmla="*/ 7115175 w 7115175"/>
              <a:gd name="connsiteY2" fmla="*/ 0 h 6858000"/>
              <a:gd name="connsiteX3" fmla="*/ 7115175 w 7115175"/>
              <a:gd name="connsiteY3" fmla="*/ 6858000 h 6858000"/>
              <a:gd name="connsiteX4" fmla="*/ 10287 w 7115175"/>
              <a:gd name="connsiteY4" fmla="*/ 6858000 h 6858000"/>
              <a:gd name="connsiteX5" fmla="*/ 0 w 7115175"/>
              <a:gd name="connsiteY5" fmla="*/ 5048250 h 6858000"/>
              <a:gd name="connsiteX6" fmla="*/ 10287 w 7115175"/>
              <a:gd name="connsiteY6" fmla="*/ 0 h 6858000"/>
              <a:gd name="connsiteX0" fmla="*/ 10287 w 7115175"/>
              <a:gd name="connsiteY0" fmla="*/ 0 h 6858000"/>
              <a:gd name="connsiteX1" fmla="*/ 5705475 w 7115175"/>
              <a:gd name="connsiteY1" fmla="*/ 0 h 6858000"/>
              <a:gd name="connsiteX2" fmla="*/ 7115175 w 7115175"/>
              <a:gd name="connsiteY2" fmla="*/ 0 h 6858000"/>
              <a:gd name="connsiteX3" fmla="*/ 7115175 w 7115175"/>
              <a:gd name="connsiteY3" fmla="*/ 6858000 h 6858000"/>
              <a:gd name="connsiteX4" fmla="*/ 1533526 w 7115175"/>
              <a:gd name="connsiteY4" fmla="*/ 6848475 h 6858000"/>
              <a:gd name="connsiteX5" fmla="*/ 10287 w 7115175"/>
              <a:gd name="connsiteY5" fmla="*/ 6858000 h 6858000"/>
              <a:gd name="connsiteX6" fmla="*/ 0 w 7115175"/>
              <a:gd name="connsiteY6" fmla="*/ 5048250 h 6858000"/>
              <a:gd name="connsiteX7" fmla="*/ 10287 w 7115175"/>
              <a:gd name="connsiteY7" fmla="*/ 0 h 6858000"/>
              <a:gd name="connsiteX0" fmla="*/ 10287 w 7115175"/>
              <a:gd name="connsiteY0" fmla="*/ 0 h 6858000"/>
              <a:gd name="connsiteX1" fmla="*/ 5705475 w 7115175"/>
              <a:gd name="connsiteY1" fmla="*/ 0 h 6858000"/>
              <a:gd name="connsiteX2" fmla="*/ 7115175 w 7115175"/>
              <a:gd name="connsiteY2" fmla="*/ 0 h 6858000"/>
              <a:gd name="connsiteX3" fmla="*/ 7115175 w 7115175"/>
              <a:gd name="connsiteY3" fmla="*/ 6858000 h 6858000"/>
              <a:gd name="connsiteX4" fmla="*/ 1533526 w 7115175"/>
              <a:gd name="connsiteY4" fmla="*/ 6848475 h 6858000"/>
              <a:gd name="connsiteX5" fmla="*/ 0 w 7115175"/>
              <a:gd name="connsiteY5" fmla="*/ 5048250 h 6858000"/>
              <a:gd name="connsiteX6" fmla="*/ 10287 w 7115175"/>
              <a:gd name="connsiteY6" fmla="*/ 0 h 6858000"/>
              <a:gd name="connsiteX0" fmla="*/ 0 w 7115175"/>
              <a:gd name="connsiteY0" fmla="*/ 5048250 h 6858000"/>
              <a:gd name="connsiteX1" fmla="*/ 5705475 w 7115175"/>
              <a:gd name="connsiteY1" fmla="*/ 0 h 6858000"/>
              <a:gd name="connsiteX2" fmla="*/ 7115175 w 7115175"/>
              <a:gd name="connsiteY2" fmla="*/ 0 h 6858000"/>
              <a:gd name="connsiteX3" fmla="*/ 7115175 w 7115175"/>
              <a:gd name="connsiteY3" fmla="*/ 6858000 h 6858000"/>
              <a:gd name="connsiteX4" fmla="*/ 1533526 w 7115175"/>
              <a:gd name="connsiteY4" fmla="*/ 6848475 h 6858000"/>
              <a:gd name="connsiteX5" fmla="*/ 0 w 7115175"/>
              <a:gd name="connsiteY5" fmla="*/ 504825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115175" h="6858000">
                <a:moveTo>
                  <a:pt x="0" y="5048250"/>
                </a:moveTo>
                <a:lnTo>
                  <a:pt x="5705475" y="0"/>
                </a:lnTo>
                <a:lnTo>
                  <a:pt x="7115175" y="0"/>
                </a:lnTo>
                <a:lnTo>
                  <a:pt x="7115175" y="6858000"/>
                </a:lnTo>
                <a:lnTo>
                  <a:pt x="1533526" y="6848475"/>
                </a:lnTo>
                <a:lnTo>
                  <a:pt x="0" y="5048250"/>
                </a:lnTo>
                <a:close/>
              </a:path>
            </a:pathLst>
          </a:custGeom>
          <a:solidFill>
            <a:schemeClr val="accent3">
              <a:alpha val="80000"/>
            </a:schemeClr>
          </a:solidFill>
        </p:spPr>
        <p:txBody>
          <a:bodyPr rIns="182880" anchor="ctr"/>
          <a:lstStyle>
            <a:lvl1pPr algn="r">
              <a:defRPr/>
            </a:lvl1pPr>
          </a:lstStyle>
          <a:p>
            <a:r>
              <a:rPr lang="en-US" smtClean="0"/>
              <a:t>Click icon to add picture</a:t>
            </a:r>
            <a:endParaRPr lang="en-US" dirty="0"/>
          </a:p>
        </p:txBody>
      </p:sp>
      <p:sp>
        <p:nvSpPr>
          <p:cNvPr id="9" name="Right Triangle 8"/>
          <p:cNvSpPr/>
          <p:nvPr/>
        </p:nvSpPr>
        <p:spPr>
          <a:xfrm>
            <a:off x="0" y="2647950"/>
            <a:ext cx="3571875" cy="4210050"/>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p:cNvSpPr/>
          <p:nvPr/>
        </p:nvSpPr>
        <p:spPr>
          <a:xfrm>
            <a:off x="0" y="5048250"/>
            <a:ext cx="3571875" cy="1809750"/>
          </a:xfrm>
          <a:custGeom>
            <a:avLst/>
            <a:gdLst>
              <a:gd name="connsiteX0" fmla="*/ 0 w 3571875"/>
              <a:gd name="connsiteY0" fmla="*/ 4210050 h 4210050"/>
              <a:gd name="connsiteX1" fmla="*/ 0 w 3571875"/>
              <a:gd name="connsiteY1" fmla="*/ 0 h 4210050"/>
              <a:gd name="connsiteX2" fmla="*/ 3571875 w 3571875"/>
              <a:gd name="connsiteY2" fmla="*/ 4210050 h 4210050"/>
              <a:gd name="connsiteX3" fmla="*/ 0 w 3571875"/>
              <a:gd name="connsiteY3" fmla="*/ 4210050 h 4210050"/>
              <a:gd name="connsiteX0" fmla="*/ 0 w 3571875"/>
              <a:gd name="connsiteY0" fmla="*/ 1809750 h 1809750"/>
              <a:gd name="connsiteX1" fmla="*/ 1895475 w 3571875"/>
              <a:gd name="connsiteY1" fmla="*/ 0 h 1809750"/>
              <a:gd name="connsiteX2" fmla="*/ 3571875 w 3571875"/>
              <a:gd name="connsiteY2" fmla="*/ 1809750 h 1809750"/>
              <a:gd name="connsiteX3" fmla="*/ 0 w 3571875"/>
              <a:gd name="connsiteY3" fmla="*/ 1809750 h 1809750"/>
              <a:gd name="connsiteX0" fmla="*/ 0 w 3571875"/>
              <a:gd name="connsiteY0" fmla="*/ 1809750 h 1809750"/>
              <a:gd name="connsiteX1" fmla="*/ 2038350 w 3571875"/>
              <a:gd name="connsiteY1" fmla="*/ 0 h 1809750"/>
              <a:gd name="connsiteX2" fmla="*/ 3571875 w 3571875"/>
              <a:gd name="connsiteY2" fmla="*/ 1809750 h 1809750"/>
              <a:gd name="connsiteX3" fmla="*/ 0 w 3571875"/>
              <a:gd name="connsiteY3" fmla="*/ 1809750 h 1809750"/>
            </a:gdLst>
            <a:ahLst/>
            <a:cxnLst>
              <a:cxn ang="0">
                <a:pos x="connsiteX0" y="connsiteY0"/>
              </a:cxn>
              <a:cxn ang="0">
                <a:pos x="connsiteX1" y="connsiteY1"/>
              </a:cxn>
              <a:cxn ang="0">
                <a:pos x="connsiteX2" y="connsiteY2"/>
              </a:cxn>
              <a:cxn ang="0">
                <a:pos x="connsiteX3" y="connsiteY3"/>
              </a:cxn>
            </a:cxnLst>
            <a:rect l="l" t="t" r="r" b="b"/>
            <a:pathLst>
              <a:path w="3571875" h="1809750">
                <a:moveTo>
                  <a:pt x="0" y="1809750"/>
                </a:moveTo>
                <a:lnTo>
                  <a:pt x="2038350" y="0"/>
                </a:lnTo>
                <a:lnTo>
                  <a:pt x="3571875" y="1809750"/>
                </a:lnTo>
                <a:lnTo>
                  <a:pt x="0" y="1809750"/>
                </a:ln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rot="19140000">
            <a:off x="671197" y="1717501"/>
            <a:ext cx="5486400" cy="867444"/>
          </a:xfrm>
        </p:spPr>
        <p:txBody>
          <a:bodyPr anchor="b"/>
          <a:lstStyle>
            <a:lvl1pPr algn="l">
              <a:defRPr sz="2800" b="0">
                <a:latin typeface="+mj-lt"/>
              </a:defRPr>
            </a:lvl1pPr>
          </a:lstStyle>
          <a:p>
            <a:r>
              <a:rPr lang="en-US" smtClean="0"/>
              <a:t>Click to edit Master title style</a:t>
            </a:r>
            <a:endParaRPr lang="en-US" dirty="0"/>
          </a:p>
        </p:txBody>
      </p:sp>
      <p:sp>
        <p:nvSpPr>
          <p:cNvPr id="4" name="Text Placeholder 3"/>
          <p:cNvSpPr>
            <a:spLocks noGrp="1"/>
          </p:cNvSpPr>
          <p:nvPr>
            <p:ph type="body" sz="half" idx="2"/>
          </p:nvPr>
        </p:nvSpPr>
        <p:spPr>
          <a:xfrm rot="19140000">
            <a:off x="1143479" y="2180529"/>
            <a:ext cx="6096545" cy="740664"/>
          </a:xfrm>
        </p:spPr>
        <p:txBody>
          <a:bodyPr/>
          <a:lstStyle>
            <a:lvl1pPr marL="0" indent="0">
              <a:buNone/>
              <a:defRPr sz="14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3416D63-31BF-4B94-B6C5-E20B2C63F515}" type="datetime4">
              <a:rPr lang="en-US" smtClean="0"/>
              <a:pPr/>
              <a:t>October 15, 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754ED01-E2A0-4C1E-8E21-014B99041579}"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Freeform 6"/>
          <p:cNvSpPr/>
          <p:nvPr/>
        </p:nvSpPr>
        <p:spPr>
          <a:xfrm>
            <a:off x="-2382" y="5050633"/>
            <a:ext cx="3574257" cy="1807368"/>
          </a:xfrm>
          <a:custGeom>
            <a:avLst/>
            <a:gdLst>
              <a:gd name="connsiteX0" fmla="*/ 0 w 3571875"/>
              <a:gd name="connsiteY0" fmla="*/ 4210050 h 4210050"/>
              <a:gd name="connsiteX1" fmla="*/ 0 w 3571875"/>
              <a:gd name="connsiteY1" fmla="*/ 0 h 4210050"/>
              <a:gd name="connsiteX2" fmla="*/ 3571875 w 3571875"/>
              <a:gd name="connsiteY2" fmla="*/ 4210050 h 4210050"/>
              <a:gd name="connsiteX3" fmla="*/ 0 w 3571875"/>
              <a:gd name="connsiteY3" fmla="*/ 4210050 h 4210050"/>
              <a:gd name="connsiteX0" fmla="*/ 0 w 3571875"/>
              <a:gd name="connsiteY0" fmla="*/ 4210050 h 4210050"/>
              <a:gd name="connsiteX1" fmla="*/ 0 w 3571875"/>
              <a:gd name="connsiteY1" fmla="*/ 0 h 4210050"/>
              <a:gd name="connsiteX2" fmla="*/ 2028825 w 3571875"/>
              <a:gd name="connsiteY2" fmla="*/ 2388394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205038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281238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76450 w 3571875"/>
              <a:gd name="connsiteY2" fmla="*/ 2274094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245519 w 3571875"/>
              <a:gd name="connsiteY2" fmla="*/ 2405063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38350 w 3571875"/>
              <a:gd name="connsiteY2" fmla="*/ 2405063 h 4210050"/>
              <a:gd name="connsiteX3" fmla="*/ 3571875 w 3571875"/>
              <a:gd name="connsiteY3" fmla="*/ 4210050 h 4210050"/>
              <a:gd name="connsiteX4" fmla="*/ 0 w 3571875"/>
              <a:gd name="connsiteY4" fmla="*/ 4210050 h 4210050"/>
              <a:gd name="connsiteX0" fmla="*/ 0 w 3571875"/>
              <a:gd name="connsiteY0" fmla="*/ 2433637 h 2433637"/>
              <a:gd name="connsiteX1" fmla="*/ 257175 w 3571875"/>
              <a:gd name="connsiteY1" fmla="*/ 0 h 2433637"/>
              <a:gd name="connsiteX2" fmla="*/ 2038350 w 3571875"/>
              <a:gd name="connsiteY2" fmla="*/ 628650 h 2433637"/>
              <a:gd name="connsiteX3" fmla="*/ 3571875 w 3571875"/>
              <a:gd name="connsiteY3" fmla="*/ 2433637 h 2433637"/>
              <a:gd name="connsiteX4" fmla="*/ 0 w 3571875"/>
              <a:gd name="connsiteY4" fmla="*/ 2433637 h 2433637"/>
              <a:gd name="connsiteX0" fmla="*/ 2382 w 3574257"/>
              <a:gd name="connsiteY0" fmla="*/ 1807368 h 1807368"/>
              <a:gd name="connsiteX1" fmla="*/ 0 w 3574257"/>
              <a:gd name="connsiteY1" fmla="*/ 0 h 1807368"/>
              <a:gd name="connsiteX2" fmla="*/ 2040732 w 3574257"/>
              <a:gd name="connsiteY2" fmla="*/ 2381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924051 w 3574257"/>
              <a:gd name="connsiteY2" fmla="*/ 307181 h 1807368"/>
              <a:gd name="connsiteX3" fmla="*/ 3574257 w 3574257"/>
              <a:gd name="connsiteY3" fmla="*/ 1807368 h 1807368"/>
              <a:gd name="connsiteX4" fmla="*/ 2382 w 3574257"/>
              <a:gd name="connsiteY4" fmla="*/ 1807368 h 1807368"/>
              <a:gd name="connsiteX0" fmla="*/ 2382 w 3574257"/>
              <a:gd name="connsiteY0" fmla="*/ 1809749 h 1809749"/>
              <a:gd name="connsiteX1" fmla="*/ 0 w 3574257"/>
              <a:gd name="connsiteY1" fmla="*/ 2381 h 1809749"/>
              <a:gd name="connsiteX2" fmla="*/ 2038351 w 3574257"/>
              <a:gd name="connsiteY2" fmla="*/ 0 h 1809749"/>
              <a:gd name="connsiteX3" fmla="*/ 3574257 w 3574257"/>
              <a:gd name="connsiteY3" fmla="*/ 1809749 h 1809749"/>
              <a:gd name="connsiteX4" fmla="*/ 2382 w 3574257"/>
              <a:gd name="connsiteY4" fmla="*/ 1809749 h 1809749"/>
              <a:gd name="connsiteX0" fmla="*/ 2382 w 3574257"/>
              <a:gd name="connsiteY0" fmla="*/ 1807368 h 1807368"/>
              <a:gd name="connsiteX1" fmla="*/ 0 w 3574257"/>
              <a:gd name="connsiteY1" fmla="*/ 0 h 1807368"/>
              <a:gd name="connsiteX2" fmla="*/ 1640682 w 3574257"/>
              <a:gd name="connsiteY2" fmla="*/ 450057 h 1807368"/>
              <a:gd name="connsiteX3" fmla="*/ 3574257 w 3574257"/>
              <a:gd name="connsiteY3" fmla="*/ 1807368 h 1807368"/>
              <a:gd name="connsiteX4" fmla="*/ 2382 w 3574257"/>
              <a:gd name="connsiteY4" fmla="*/ 1807368 h 1807368"/>
              <a:gd name="connsiteX0" fmla="*/ 2382 w 3574257"/>
              <a:gd name="connsiteY0" fmla="*/ 1809749 h 1809749"/>
              <a:gd name="connsiteX1" fmla="*/ 0 w 3574257"/>
              <a:gd name="connsiteY1" fmla="*/ 2381 h 1809749"/>
              <a:gd name="connsiteX2" fmla="*/ 2038351 w 3574257"/>
              <a:gd name="connsiteY2" fmla="*/ 0 h 1809749"/>
              <a:gd name="connsiteX3" fmla="*/ 3574257 w 3574257"/>
              <a:gd name="connsiteY3" fmla="*/ 1809749 h 1809749"/>
              <a:gd name="connsiteX4" fmla="*/ 2382 w 3574257"/>
              <a:gd name="connsiteY4" fmla="*/ 1809749 h 1809749"/>
              <a:gd name="connsiteX0" fmla="*/ 2382 w 3574257"/>
              <a:gd name="connsiteY0" fmla="*/ 1807368 h 1807368"/>
              <a:gd name="connsiteX1" fmla="*/ 0 w 3574257"/>
              <a:gd name="connsiteY1" fmla="*/ 0 h 1807368"/>
              <a:gd name="connsiteX2" fmla="*/ 1657351 w 3574257"/>
              <a:gd name="connsiteY2" fmla="*/ 230982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2040732 w 3574257"/>
              <a:gd name="connsiteY2" fmla="*/ 2382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774032 w 3574257"/>
              <a:gd name="connsiteY2" fmla="*/ 161925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969294 w 3574257"/>
              <a:gd name="connsiteY2" fmla="*/ 21432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819275 w 3574257"/>
              <a:gd name="connsiteY2" fmla="*/ 200026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2045494 w 3574257"/>
              <a:gd name="connsiteY2" fmla="*/ 1 h 1807368"/>
              <a:gd name="connsiteX3" fmla="*/ 3574257 w 3574257"/>
              <a:gd name="connsiteY3" fmla="*/ 1807368 h 1807368"/>
              <a:gd name="connsiteX4" fmla="*/ 2382 w 3574257"/>
              <a:gd name="connsiteY4" fmla="*/ 1807368 h 18073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74257" h="1807368">
                <a:moveTo>
                  <a:pt x="2382" y="1807368"/>
                </a:moveTo>
                <a:lnTo>
                  <a:pt x="0" y="0"/>
                </a:lnTo>
                <a:lnTo>
                  <a:pt x="2045494" y="1"/>
                </a:lnTo>
                <a:lnTo>
                  <a:pt x="3574257" y="1807368"/>
                </a:lnTo>
                <a:lnTo>
                  <a:pt x="2382" y="1807368"/>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p:cNvSpPr/>
          <p:nvPr/>
        </p:nvSpPr>
        <p:spPr>
          <a:xfrm>
            <a:off x="-2380" y="5051292"/>
            <a:ext cx="9146380" cy="1806709"/>
          </a:xfrm>
          <a:custGeom>
            <a:avLst/>
            <a:gdLst>
              <a:gd name="connsiteX0" fmla="*/ 0 w 3350419"/>
              <a:gd name="connsiteY0" fmla="*/ 2081213 h 2083594"/>
              <a:gd name="connsiteX1" fmla="*/ 3031331 w 3350419"/>
              <a:gd name="connsiteY1" fmla="*/ 0 h 2083594"/>
              <a:gd name="connsiteX2" fmla="*/ 3350419 w 3350419"/>
              <a:gd name="connsiteY2" fmla="*/ 80963 h 2083594"/>
              <a:gd name="connsiteX3" fmla="*/ 3350419 w 3350419"/>
              <a:gd name="connsiteY3" fmla="*/ 2083594 h 2083594"/>
              <a:gd name="connsiteX4" fmla="*/ 0 w 3350419"/>
              <a:gd name="connsiteY4" fmla="*/ 2081213 h 2083594"/>
              <a:gd name="connsiteX0" fmla="*/ 0 w 3112294"/>
              <a:gd name="connsiteY0" fmla="*/ 2019301 h 2083594"/>
              <a:gd name="connsiteX1" fmla="*/ 2793206 w 3112294"/>
              <a:gd name="connsiteY1" fmla="*/ 0 h 2083594"/>
              <a:gd name="connsiteX2" fmla="*/ 3112294 w 3112294"/>
              <a:gd name="connsiteY2" fmla="*/ 80963 h 2083594"/>
              <a:gd name="connsiteX3" fmla="*/ 3112294 w 3112294"/>
              <a:gd name="connsiteY3" fmla="*/ 2083594 h 2083594"/>
              <a:gd name="connsiteX4" fmla="*/ 0 w 3112294"/>
              <a:gd name="connsiteY4" fmla="*/ 2019301 h 2083594"/>
              <a:gd name="connsiteX0" fmla="*/ 0 w 3345656"/>
              <a:gd name="connsiteY0" fmla="*/ 2097882 h 2097882"/>
              <a:gd name="connsiteX1" fmla="*/ 3026568 w 3345656"/>
              <a:gd name="connsiteY1" fmla="*/ 0 h 2097882"/>
              <a:gd name="connsiteX2" fmla="*/ 3345656 w 3345656"/>
              <a:gd name="connsiteY2" fmla="*/ 80963 h 2097882"/>
              <a:gd name="connsiteX3" fmla="*/ 3345656 w 3345656"/>
              <a:gd name="connsiteY3" fmla="*/ 2083594 h 2097882"/>
              <a:gd name="connsiteX4" fmla="*/ 0 w 3345656"/>
              <a:gd name="connsiteY4" fmla="*/ 2097882 h 2097882"/>
              <a:gd name="connsiteX0" fmla="*/ 0 w 2800350"/>
              <a:gd name="connsiteY0" fmla="*/ 1935957 h 2083594"/>
              <a:gd name="connsiteX1" fmla="*/ 2481262 w 2800350"/>
              <a:gd name="connsiteY1" fmla="*/ 0 h 2083594"/>
              <a:gd name="connsiteX2" fmla="*/ 2800350 w 2800350"/>
              <a:gd name="connsiteY2" fmla="*/ 80963 h 2083594"/>
              <a:gd name="connsiteX3" fmla="*/ 2800350 w 2800350"/>
              <a:gd name="connsiteY3" fmla="*/ 2083594 h 2083594"/>
              <a:gd name="connsiteX4" fmla="*/ 0 w 2800350"/>
              <a:gd name="connsiteY4" fmla="*/ 1935957 h 2083594"/>
              <a:gd name="connsiteX0" fmla="*/ 0 w 3352800"/>
              <a:gd name="connsiteY0" fmla="*/ 2083594 h 2083594"/>
              <a:gd name="connsiteX1" fmla="*/ 3033712 w 3352800"/>
              <a:gd name="connsiteY1" fmla="*/ 0 h 2083594"/>
              <a:gd name="connsiteX2" fmla="*/ 3352800 w 3352800"/>
              <a:gd name="connsiteY2" fmla="*/ 80963 h 2083594"/>
              <a:gd name="connsiteX3" fmla="*/ 3352800 w 3352800"/>
              <a:gd name="connsiteY3" fmla="*/ 2083594 h 2083594"/>
              <a:gd name="connsiteX4" fmla="*/ 0 w 3352800"/>
              <a:gd name="connsiteY4" fmla="*/ 2083594 h 2083594"/>
              <a:gd name="connsiteX0" fmla="*/ 0 w 3352800"/>
              <a:gd name="connsiteY0" fmla="*/ 2002631 h 2002631"/>
              <a:gd name="connsiteX1" fmla="*/ 3033712 w 3352800"/>
              <a:gd name="connsiteY1" fmla="*/ 15716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988469 w 3352800"/>
              <a:gd name="connsiteY1" fmla="*/ 59530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3966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45314 w 3352800"/>
              <a:gd name="connsiteY1" fmla="*/ 1224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4839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75865 w 3352800"/>
              <a:gd name="connsiteY1" fmla="*/ 8178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901 h 2002901"/>
              <a:gd name="connsiteX1" fmla="*/ 2836585 w 3352800"/>
              <a:gd name="connsiteY1" fmla="*/ 0 h 2002901"/>
              <a:gd name="connsiteX2" fmla="*/ 3352800 w 3352800"/>
              <a:gd name="connsiteY2" fmla="*/ 270 h 2002901"/>
              <a:gd name="connsiteX3" fmla="*/ 3352800 w 3352800"/>
              <a:gd name="connsiteY3" fmla="*/ 2002901 h 2002901"/>
              <a:gd name="connsiteX4" fmla="*/ 0 w 3352800"/>
              <a:gd name="connsiteY4" fmla="*/ 2002901 h 2002901"/>
              <a:gd name="connsiteX0" fmla="*/ 0 w 3352800"/>
              <a:gd name="connsiteY0" fmla="*/ 2002631 h 2002631"/>
              <a:gd name="connsiteX1" fmla="*/ 754045 w 3352800"/>
              <a:gd name="connsiteY1" fmla="*/ 146832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534305 h 534305"/>
              <a:gd name="connsiteX1" fmla="*/ 754045 w 3352800"/>
              <a:gd name="connsiteY1" fmla="*/ 0 h 534305"/>
              <a:gd name="connsiteX2" fmla="*/ 3352800 w 3352800"/>
              <a:gd name="connsiteY2" fmla="*/ 7687 h 534305"/>
              <a:gd name="connsiteX3" fmla="*/ 3352800 w 3352800"/>
              <a:gd name="connsiteY3" fmla="*/ 534305 h 534305"/>
              <a:gd name="connsiteX4" fmla="*/ 0 w 3352800"/>
              <a:gd name="connsiteY4" fmla="*/ 534305 h 534305"/>
              <a:gd name="connsiteX0" fmla="*/ 0 w 3352800"/>
              <a:gd name="connsiteY0" fmla="*/ 534305 h 534305"/>
              <a:gd name="connsiteX1" fmla="*/ 754045 w 3352800"/>
              <a:gd name="connsiteY1" fmla="*/ 0 h 534305"/>
              <a:gd name="connsiteX2" fmla="*/ 3352800 w 3352800"/>
              <a:gd name="connsiteY2" fmla="*/ 7687 h 534305"/>
              <a:gd name="connsiteX3" fmla="*/ 3352800 w 3352800"/>
              <a:gd name="connsiteY3" fmla="*/ 534305 h 534305"/>
              <a:gd name="connsiteX4" fmla="*/ 0 w 3352800"/>
              <a:gd name="connsiteY4" fmla="*/ 534305 h 534305"/>
              <a:gd name="connsiteX0" fmla="*/ 0 w 3352800"/>
              <a:gd name="connsiteY0" fmla="*/ 526618 h 526618"/>
              <a:gd name="connsiteX1" fmla="*/ 980611 w 3352800"/>
              <a:gd name="connsiteY1" fmla="*/ 93681 h 526618"/>
              <a:gd name="connsiteX2" fmla="*/ 3352800 w 3352800"/>
              <a:gd name="connsiteY2" fmla="*/ 0 h 526618"/>
              <a:gd name="connsiteX3" fmla="*/ 3352800 w 3352800"/>
              <a:gd name="connsiteY3" fmla="*/ 526618 h 526618"/>
              <a:gd name="connsiteX4" fmla="*/ 0 w 3352800"/>
              <a:gd name="connsiteY4" fmla="*/ 526618 h 526618"/>
              <a:gd name="connsiteX0" fmla="*/ 0 w 3352800"/>
              <a:gd name="connsiteY0" fmla="*/ 526888 h 526888"/>
              <a:gd name="connsiteX1" fmla="*/ 744735 w 3352800"/>
              <a:gd name="connsiteY1" fmla="*/ 0 h 526888"/>
              <a:gd name="connsiteX2" fmla="*/ 3352800 w 3352800"/>
              <a:gd name="connsiteY2" fmla="*/ 270 h 526888"/>
              <a:gd name="connsiteX3" fmla="*/ 3352800 w 3352800"/>
              <a:gd name="connsiteY3" fmla="*/ 526888 h 526888"/>
              <a:gd name="connsiteX4" fmla="*/ 0 w 3352800"/>
              <a:gd name="connsiteY4" fmla="*/ 526888 h 526888"/>
              <a:gd name="connsiteX0" fmla="*/ 0 w 3352800"/>
              <a:gd name="connsiteY0" fmla="*/ 526618 h 526618"/>
              <a:gd name="connsiteX1" fmla="*/ 811948 w 3352800"/>
              <a:gd name="connsiteY1" fmla="*/ 60921 h 526618"/>
              <a:gd name="connsiteX2" fmla="*/ 3352800 w 3352800"/>
              <a:gd name="connsiteY2" fmla="*/ 0 h 526618"/>
              <a:gd name="connsiteX3" fmla="*/ 3352800 w 3352800"/>
              <a:gd name="connsiteY3" fmla="*/ 526618 h 526618"/>
              <a:gd name="connsiteX4" fmla="*/ 0 w 3352800"/>
              <a:gd name="connsiteY4" fmla="*/ 526618 h 526618"/>
              <a:gd name="connsiteX0" fmla="*/ 0 w 3352800"/>
              <a:gd name="connsiteY0" fmla="*/ 527584 h 527584"/>
              <a:gd name="connsiteX1" fmla="*/ 751718 w 3352800"/>
              <a:gd name="connsiteY1" fmla="*/ 0 h 527584"/>
              <a:gd name="connsiteX2" fmla="*/ 3352800 w 3352800"/>
              <a:gd name="connsiteY2" fmla="*/ 966 h 527584"/>
              <a:gd name="connsiteX3" fmla="*/ 3352800 w 3352800"/>
              <a:gd name="connsiteY3" fmla="*/ 527584 h 527584"/>
              <a:gd name="connsiteX4" fmla="*/ 0 w 3352800"/>
              <a:gd name="connsiteY4" fmla="*/ 527584 h 527584"/>
              <a:gd name="connsiteX0" fmla="*/ 0 w 3352800"/>
              <a:gd name="connsiteY0" fmla="*/ 527584 h 527584"/>
              <a:gd name="connsiteX1" fmla="*/ 751718 w 3352800"/>
              <a:gd name="connsiteY1" fmla="*/ 0 h 527584"/>
              <a:gd name="connsiteX2" fmla="*/ 3241069 w 3352800"/>
              <a:gd name="connsiteY2" fmla="*/ 94144 h 527584"/>
              <a:gd name="connsiteX3" fmla="*/ 3352800 w 3352800"/>
              <a:gd name="connsiteY3" fmla="*/ 527584 h 527584"/>
              <a:gd name="connsiteX4" fmla="*/ 0 w 3352800"/>
              <a:gd name="connsiteY4" fmla="*/ 527584 h 527584"/>
              <a:gd name="connsiteX0" fmla="*/ 0 w 3352800"/>
              <a:gd name="connsiteY0" fmla="*/ 527584 h 527584"/>
              <a:gd name="connsiteX1" fmla="*/ 751718 w 3352800"/>
              <a:gd name="connsiteY1" fmla="*/ 0 h 527584"/>
              <a:gd name="connsiteX2" fmla="*/ 3352800 w 3352800"/>
              <a:gd name="connsiteY2" fmla="*/ 271 h 527584"/>
              <a:gd name="connsiteX3" fmla="*/ 3352800 w 3352800"/>
              <a:gd name="connsiteY3" fmla="*/ 527584 h 527584"/>
              <a:gd name="connsiteX4" fmla="*/ 0 w 3352800"/>
              <a:gd name="connsiteY4" fmla="*/ 527584 h 527584"/>
              <a:gd name="connsiteX0" fmla="*/ 0 w 3352800"/>
              <a:gd name="connsiteY0" fmla="*/ 527313 h 527313"/>
              <a:gd name="connsiteX1" fmla="*/ 900984 w 3352800"/>
              <a:gd name="connsiteY1" fmla="*/ 97774 h 527313"/>
              <a:gd name="connsiteX2" fmla="*/ 3352800 w 3352800"/>
              <a:gd name="connsiteY2" fmla="*/ 0 h 527313"/>
              <a:gd name="connsiteX3" fmla="*/ 3352800 w 3352800"/>
              <a:gd name="connsiteY3" fmla="*/ 527313 h 527313"/>
              <a:gd name="connsiteX4" fmla="*/ 0 w 3352800"/>
              <a:gd name="connsiteY4" fmla="*/ 527313 h 527313"/>
              <a:gd name="connsiteX0" fmla="*/ 0 w 3352800"/>
              <a:gd name="connsiteY0" fmla="*/ 527584 h 527584"/>
              <a:gd name="connsiteX1" fmla="*/ 748227 w 3352800"/>
              <a:gd name="connsiteY1" fmla="*/ 0 h 527584"/>
              <a:gd name="connsiteX2" fmla="*/ 3352800 w 3352800"/>
              <a:gd name="connsiteY2" fmla="*/ 271 h 527584"/>
              <a:gd name="connsiteX3" fmla="*/ 3352800 w 3352800"/>
              <a:gd name="connsiteY3" fmla="*/ 527584 h 527584"/>
              <a:gd name="connsiteX4" fmla="*/ 0 w 3352800"/>
              <a:gd name="connsiteY4" fmla="*/ 527584 h 5275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52800" h="527584">
                <a:moveTo>
                  <a:pt x="0" y="527584"/>
                </a:moveTo>
                <a:lnTo>
                  <a:pt x="748227" y="0"/>
                </a:lnTo>
                <a:lnTo>
                  <a:pt x="3352800" y="271"/>
                </a:lnTo>
                <a:lnTo>
                  <a:pt x="3352800" y="527584"/>
                </a:lnTo>
                <a:lnTo>
                  <a:pt x="0" y="527584"/>
                </a:ln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822960" y="365760"/>
            <a:ext cx="7520940" cy="548640"/>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822960" y="1100628"/>
            <a:ext cx="7520940" cy="3579849"/>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rot="19140000">
            <a:off x="201168" y="5870448"/>
            <a:ext cx="2176272" cy="201168"/>
          </a:xfrm>
          <a:prstGeom prst="rect">
            <a:avLst/>
          </a:prstGeom>
        </p:spPr>
        <p:txBody>
          <a:bodyPr vert="horz" lIns="91440" tIns="45720" rIns="91440" bIns="45720" rtlCol="0" anchor="ctr"/>
          <a:lstStyle>
            <a:lvl1pPr algn="l">
              <a:defRPr sz="1200">
                <a:solidFill>
                  <a:srgbClr val="FFFFFF"/>
                </a:solidFill>
              </a:defRPr>
            </a:lvl1pPr>
          </a:lstStyle>
          <a:p>
            <a:fld id="{62B1B13E-D5AF-485E-81A1-82A140076526}" type="datetime4">
              <a:rPr lang="en-US" smtClean="0"/>
              <a:pPr/>
              <a:t>October 15, 2018</a:t>
            </a:fld>
            <a:endParaRPr lang="en-US" dirty="0"/>
          </a:p>
        </p:txBody>
      </p:sp>
      <p:sp>
        <p:nvSpPr>
          <p:cNvPr id="5" name="Footer Placeholder 4"/>
          <p:cNvSpPr>
            <a:spLocks noGrp="1"/>
          </p:cNvSpPr>
          <p:nvPr>
            <p:ph type="ftr" sz="quarter" idx="3"/>
          </p:nvPr>
        </p:nvSpPr>
        <p:spPr>
          <a:xfrm>
            <a:off x="3517514" y="6285122"/>
            <a:ext cx="4724400" cy="274320"/>
          </a:xfrm>
          <a:prstGeom prst="rect">
            <a:avLst/>
          </a:prstGeom>
        </p:spPr>
        <p:txBody>
          <a:bodyPr vert="horz" lIns="91440" tIns="45720" rIns="91440" bIns="45720" rtlCol="0" anchor="ctr"/>
          <a:lstStyle>
            <a:lvl1pPr algn="r">
              <a:defRPr sz="1000" cap="all" spc="200" baseline="0">
                <a:solidFill>
                  <a:srgbClr val="FFFFFF"/>
                </a:solidFill>
              </a:defRPr>
            </a:lvl1pPr>
          </a:lstStyle>
          <a:p>
            <a:endParaRPr lang="en-US" dirty="0"/>
          </a:p>
        </p:txBody>
      </p:sp>
      <p:sp>
        <p:nvSpPr>
          <p:cNvPr id="6" name="Slide Number Placeholder 5"/>
          <p:cNvSpPr>
            <a:spLocks noGrp="1"/>
          </p:cNvSpPr>
          <p:nvPr>
            <p:ph type="sldNum" sz="quarter" idx="4"/>
          </p:nvPr>
        </p:nvSpPr>
        <p:spPr>
          <a:xfrm>
            <a:off x="8401038" y="6170822"/>
            <a:ext cx="502920" cy="502920"/>
          </a:xfrm>
          <a:prstGeom prst="ellipse">
            <a:avLst/>
          </a:prstGeom>
          <a:ln w="19050">
            <a:solidFill>
              <a:srgbClr val="FFFFFF"/>
            </a:solidFill>
          </a:ln>
        </p:spPr>
        <p:txBody>
          <a:bodyPr vert="horz" lIns="9144" tIns="9144" rIns="9144" bIns="9144" rtlCol="0" anchor="ctr">
            <a:normAutofit/>
          </a:bodyPr>
          <a:lstStyle>
            <a:lvl1pPr algn="ctr">
              <a:defRPr sz="1650">
                <a:solidFill>
                  <a:srgbClr val="FFFFFF"/>
                </a:solidFill>
              </a:defRPr>
            </a:lvl1pPr>
          </a:lstStyle>
          <a:p>
            <a:fld id="{2754ED01-E2A0-4C1E-8E21-014B99041579}"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l" defTabSz="914400" rtl="0" eaLnBrk="1" latinLnBrk="0" hangingPunct="1">
        <a:spcBef>
          <a:spcPct val="0"/>
        </a:spcBef>
        <a:buNone/>
        <a:defRPr sz="2800" kern="1200" cap="all" baseline="0">
          <a:solidFill>
            <a:schemeClr val="tx1"/>
          </a:solidFill>
          <a:latin typeface="+mj-lt"/>
          <a:ea typeface="+mj-ea"/>
          <a:cs typeface="+mj-cs"/>
        </a:defRPr>
      </a:lvl1pPr>
    </p:titleStyle>
    <p:bodyStyle>
      <a:lvl1pPr marL="342900" indent="-342900" algn="l" defTabSz="914400" rtl="0" eaLnBrk="1" latinLnBrk="0" hangingPunct="1">
        <a:spcBef>
          <a:spcPts val="800"/>
        </a:spcBef>
        <a:buFont typeface="Arial" pitchFamily="34" charset="0"/>
        <a:buNone/>
        <a:defRPr sz="1600" b="1" kern="1200">
          <a:solidFill>
            <a:schemeClr val="tx1"/>
          </a:solidFill>
          <a:latin typeface="+mn-lt"/>
          <a:ea typeface="+mn-ea"/>
          <a:cs typeface="+mn-cs"/>
        </a:defRPr>
      </a:lvl1pPr>
      <a:lvl2pPr marL="173736" indent="-173736"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2pPr>
      <a:lvl3pPr marL="402336" indent="-164592"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3pPr>
      <a:lvl4pPr marL="630936" indent="-164592"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4pPr>
      <a:lvl5pPr marL="859536" indent="-173736"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5pPr>
      <a:lvl6pPr marL="1097280" indent="-173736"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6pPr>
      <a:lvl7pPr marL="1353312" indent="-164592"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7pPr>
      <a:lvl8pPr marL="1581912" indent="-164592"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8pPr>
      <a:lvl9pPr marL="1792224" indent="-164592"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hyperlink" Target="http://www.spycardsdevices.com/poker-analysis-software.html" TargetMode="External"/><Relationship Id="rId1" Type="http://schemas.openxmlformats.org/officeDocument/2006/relationships/slideLayout" Target="../slideLayouts/slideLayout1.xml"/><Relationship Id="rId4" Type="http://schemas.openxmlformats.org/officeDocument/2006/relationships/image" Target="../media/image4.jpeg"/></Relationships>
</file>

<file path=ppt/slides/_rels/slide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3.jpeg"/><Relationship Id="rId1" Type="http://schemas.openxmlformats.org/officeDocument/2006/relationships/slideLayout" Target="../slideLayouts/slideLayout2.xml"/><Relationship Id="rId4" Type="http://schemas.openxmlformats.org/officeDocument/2006/relationships/hyperlink" Target="http://www.spycardsdevices.com/poker-analysis-software.html"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4.jpeg"/><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4.xml.rels><?xml version="1.0" encoding="UTF-8" standalone="yes"?>
<Relationships xmlns="http://schemas.openxmlformats.org/package/2006/relationships"><Relationship Id="rId3" Type="http://schemas.openxmlformats.org/officeDocument/2006/relationships/hyperlink" Target="http://www.spycardsdevices.com/poker-analysis-software.html" TargetMode="External"/><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2.xml"/><Relationship Id="rId6" Type="http://schemas.openxmlformats.org/officeDocument/2006/relationships/image" Target="../media/image13.jpeg"/><Relationship Id="rId5" Type="http://schemas.openxmlformats.org/officeDocument/2006/relationships/image" Target="../media/image12.jpeg"/><Relationship Id="rId4" Type="http://schemas.openxmlformats.org/officeDocument/2006/relationships/image" Target="../media/image11.jpeg"/></Relationships>
</file>

<file path=ppt/slides/_rels/slide6.xml.rels><?xml version="1.0" encoding="UTF-8" standalone="yes"?>
<Relationships xmlns="http://schemas.openxmlformats.org/package/2006/relationships"><Relationship Id="rId2" Type="http://schemas.openxmlformats.org/officeDocument/2006/relationships/hyperlink" Target="http://www.spycardsdevices.com/poker-analysis-software.html"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rot="19140000">
            <a:off x="-345339" y="879436"/>
            <a:ext cx="4378048" cy="547586"/>
          </a:xfrm>
        </p:spPr>
        <p:txBody>
          <a:bodyPr/>
          <a:lstStyle/>
          <a:p>
            <a:r>
              <a:rPr lang="de-DE" sz="1800" b="1" dirty="0" smtClean="0">
                <a:latin typeface="Algerian" pitchFamily="82" charset="0"/>
                <a:hlinkClick r:id="rId2"/>
              </a:rPr>
              <a:t>CVK 500 Poker Analyzer in Delhi</a:t>
            </a:r>
            <a:endParaRPr lang="en-US" sz="1800" b="1" dirty="0">
              <a:latin typeface="Algerian" pitchFamily="82" charset="0"/>
            </a:endParaRPr>
          </a:p>
        </p:txBody>
      </p:sp>
      <p:sp>
        <p:nvSpPr>
          <p:cNvPr id="3" name="Subtitle 2"/>
          <p:cNvSpPr>
            <a:spLocks noGrp="1"/>
          </p:cNvSpPr>
          <p:nvPr>
            <p:ph type="subTitle" idx="1"/>
          </p:nvPr>
        </p:nvSpPr>
        <p:spPr>
          <a:xfrm>
            <a:off x="0" y="2900856"/>
            <a:ext cx="9144000" cy="1828800"/>
          </a:xfrm>
        </p:spPr>
        <p:txBody>
          <a:bodyPr>
            <a:noAutofit/>
          </a:bodyPr>
          <a:lstStyle/>
          <a:p>
            <a:pPr algn="just"/>
            <a:r>
              <a:rPr sz="2000" b="1">
                <a:latin typeface="Baskerville Old Face" pitchFamily="18" charset="0"/>
                <a:hlinkClick r:id="rId2"/>
              </a:rPr>
              <a:t>CVK 500 Poker Analyzer</a:t>
            </a:r>
            <a:r>
              <a:rPr sz="2000" b="1">
                <a:latin typeface="Baskerville Old Face" pitchFamily="18" charset="0"/>
              </a:rPr>
              <a:t> Software Price in Delhi India- Buy Online Latest &amp; Fastest CVK 300, 350, 400, 500 Poker Scanners, CVK 500 Software, CVK 500 Devices, Cheating Casino &amp; Poker Analysis </a:t>
            </a:r>
            <a:r>
              <a:rPr sz="2000" b="1" smtClean="0">
                <a:latin typeface="Baskerville Old Face" pitchFamily="18" charset="0"/>
              </a:rPr>
              <a:t>Accessories,CVK </a:t>
            </a:r>
            <a:r>
              <a:rPr sz="2000" b="1">
                <a:latin typeface="Baskerville Old Face" pitchFamily="18" charset="0"/>
              </a:rPr>
              <a:t>500 Mobile App, CVK 500 Mobile Devices in Delhi India.</a:t>
            </a:r>
            <a:endParaRPr lang="en-US" sz="2000" b="1" dirty="0">
              <a:latin typeface="Baskerville Old Face" pitchFamily="18" charset="0"/>
            </a:endParaRPr>
          </a:p>
        </p:txBody>
      </p:sp>
      <p:pic>
        <p:nvPicPr>
          <p:cNvPr id="5" name="Picture 4" descr="XF-20(1).jpg"/>
          <p:cNvPicPr>
            <a:picLocks noChangeAspect="1"/>
          </p:cNvPicPr>
          <p:nvPr/>
        </p:nvPicPr>
        <p:blipFill>
          <a:blip r:embed="rId3"/>
          <a:stretch>
            <a:fillRect/>
          </a:stretch>
        </p:blipFill>
        <p:spPr>
          <a:xfrm>
            <a:off x="0" y="4740166"/>
            <a:ext cx="4319752" cy="2115207"/>
          </a:xfrm>
          <a:prstGeom prst="rect">
            <a:avLst/>
          </a:prstGeom>
        </p:spPr>
      </p:pic>
      <p:pic>
        <p:nvPicPr>
          <p:cNvPr id="6" name="Picture 5" descr="iphone5s(1).jpg"/>
          <p:cNvPicPr>
            <a:picLocks noChangeAspect="1"/>
          </p:cNvPicPr>
          <p:nvPr/>
        </p:nvPicPr>
        <p:blipFill>
          <a:blip r:embed="rId4"/>
          <a:stretch>
            <a:fillRect/>
          </a:stretch>
        </p:blipFill>
        <p:spPr>
          <a:xfrm>
            <a:off x="3510455" y="1"/>
            <a:ext cx="5633544" cy="2790496"/>
          </a:xfrm>
          <a:prstGeom prst="rect">
            <a:avLst/>
          </a:prstGeom>
        </p:spPr>
      </p:pic>
      <p:sp>
        <p:nvSpPr>
          <p:cNvPr id="7" name="TextBox 6"/>
          <p:cNvSpPr txBox="1"/>
          <p:nvPr/>
        </p:nvSpPr>
        <p:spPr>
          <a:xfrm>
            <a:off x="4477407" y="4908331"/>
            <a:ext cx="4666593" cy="1754326"/>
          </a:xfrm>
          <a:prstGeom prst="rect">
            <a:avLst/>
          </a:prstGeom>
          <a:noFill/>
        </p:spPr>
        <p:txBody>
          <a:bodyPr wrap="square" rtlCol="0">
            <a:spAutoFit/>
          </a:bodyPr>
          <a:lstStyle/>
          <a:p>
            <a:pPr algn="ctr"/>
            <a:r>
              <a:rPr lang="en-US" sz="5400" b="1" dirty="0" smtClean="0">
                <a:latin typeface="Baskerville Old Face" pitchFamily="18" charset="0"/>
              </a:rPr>
              <a:t>Action India Home Products</a:t>
            </a:r>
            <a:endParaRPr lang="en-US" sz="5400" b="1" dirty="0">
              <a:latin typeface="Baskerville Old Face" pitchFamily="18" charset="0"/>
            </a:endParaRPr>
          </a:p>
        </p:txBody>
      </p:sp>
    </p:spTree>
    <p:extLst>
      <p:ext uri="{BB962C8B-B14F-4D97-AF65-F5344CB8AC3E}">
        <p14:creationId xmlns:p14="http://schemas.microsoft.com/office/powerpoint/2010/main" xmlns="" val="339111285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6634" y="365760"/>
            <a:ext cx="8860221" cy="548640"/>
          </a:xfrm>
        </p:spPr>
        <p:txBody>
          <a:bodyPr/>
          <a:lstStyle/>
          <a:p>
            <a:pPr algn="ctr"/>
            <a:r>
              <a:rPr lang="en-US" sz="4000" b="1" dirty="0" smtClean="0">
                <a:solidFill>
                  <a:schemeClr val="bg2">
                    <a:lumMod val="50000"/>
                  </a:schemeClr>
                </a:solidFill>
              </a:rPr>
              <a:t>CVK 500 Poker Analyzer Software</a:t>
            </a:r>
            <a:endParaRPr lang="en-US" sz="4000" b="1" dirty="0">
              <a:solidFill>
                <a:schemeClr val="bg2">
                  <a:lumMod val="50000"/>
                </a:schemeClr>
              </a:solidFill>
            </a:endParaRPr>
          </a:p>
        </p:txBody>
      </p:sp>
      <p:pic>
        <p:nvPicPr>
          <p:cNvPr id="5" name="Content Placeholder 4" descr="XF-20(1).jpg"/>
          <p:cNvPicPr>
            <a:picLocks noGrp="1" noChangeAspect="1"/>
          </p:cNvPicPr>
          <p:nvPr>
            <p:ph idx="1"/>
          </p:nvPr>
        </p:nvPicPr>
        <p:blipFill>
          <a:blip r:embed="rId2"/>
          <a:stretch>
            <a:fillRect/>
          </a:stretch>
        </p:blipFill>
        <p:spPr>
          <a:xfrm>
            <a:off x="4810398" y="861848"/>
            <a:ext cx="4333602" cy="4183118"/>
          </a:xfrm>
        </p:spPr>
      </p:pic>
      <p:sp>
        <p:nvSpPr>
          <p:cNvPr id="6" name="TextBox 5"/>
          <p:cNvSpPr txBox="1"/>
          <p:nvPr/>
        </p:nvSpPr>
        <p:spPr>
          <a:xfrm>
            <a:off x="147146" y="1093076"/>
            <a:ext cx="4761186" cy="3785652"/>
          </a:xfrm>
          <a:prstGeom prst="rect">
            <a:avLst/>
          </a:prstGeom>
          <a:noFill/>
        </p:spPr>
        <p:txBody>
          <a:bodyPr wrap="square" rtlCol="0">
            <a:spAutoFit/>
          </a:bodyPr>
          <a:lstStyle/>
          <a:p>
            <a:pPr algn="just"/>
            <a:r>
              <a:rPr lang="en-US" sz="2400" b="1" dirty="0" smtClean="0">
                <a:solidFill>
                  <a:srgbClr val="002060"/>
                </a:solidFill>
                <a:latin typeface="Baskerville Old Face" pitchFamily="18" charset="0"/>
              </a:rPr>
              <a:t>This poker software is much safer than other products, and you don’t need to use bar-codes marked playing cards, you just use any playing cards without and invisible ink markings. So that in the casino or poker clubs, they can not check your cards and won’t realize what you have and how to cheat in the poker games and how to win a lot of money.</a:t>
            </a:r>
            <a:endParaRPr lang="en-US" sz="2400" b="1" dirty="0">
              <a:solidFill>
                <a:srgbClr val="002060"/>
              </a:solidFill>
              <a:latin typeface="Baskerville Old Face" pitchFamily="18" charset="0"/>
            </a:endParaRPr>
          </a:p>
        </p:txBody>
      </p:sp>
      <p:pic>
        <p:nvPicPr>
          <p:cNvPr id="7" name="Picture 6" descr="XF-20(4).jpg"/>
          <p:cNvPicPr>
            <a:picLocks noChangeAspect="1"/>
          </p:cNvPicPr>
          <p:nvPr/>
        </p:nvPicPr>
        <p:blipFill>
          <a:blip r:embed="rId3" cstate="print"/>
          <a:stretch>
            <a:fillRect/>
          </a:stretch>
        </p:blipFill>
        <p:spPr>
          <a:xfrm>
            <a:off x="7340162" y="5054162"/>
            <a:ext cx="1803838" cy="1803838"/>
          </a:xfrm>
          <a:prstGeom prst="rect">
            <a:avLst/>
          </a:prstGeom>
        </p:spPr>
      </p:pic>
      <p:sp>
        <p:nvSpPr>
          <p:cNvPr id="8" name="TextBox 7"/>
          <p:cNvSpPr txBox="1"/>
          <p:nvPr/>
        </p:nvSpPr>
        <p:spPr>
          <a:xfrm>
            <a:off x="546537" y="6074978"/>
            <a:ext cx="6747641" cy="646331"/>
          </a:xfrm>
          <a:prstGeom prst="rect">
            <a:avLst/>
          </a:prstGeom>
          <a:noFill/>
        </p:spPr>
        <p:txBody>
          <a:bodyPr wrap="square" rtlCol="0">
            <a:spAutoFit/>
          </a:bodyPr>
          <a:lstStyle/>
          <a:p>
            <a:r>
              <a:rPr lang="de-DE" sz="3600" dirty="0" smtClean="0">
                <a:latin typeface="Baskerville Old Face" pitchFamily="18" charset="0"/>
                <a:hlinkClick r:id="rId4"/>
              </a:rPr>
              <a:t>CVK 500 Poker Analyzer in Delhi</a:t>
            </a:r>
            <a:endParaRPr lang="en-US" sz="3600" dirty="0">
              <a:latin typeface="Baskerville Old Face" pitchFamily="18"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819806"/>
            <a:ext cx="9144000" cy="472966"/>
          </a:xfrm>
        </p:spPr>
        <p:txBody>
          <a:bodyPr/>
          <a:lstStyle/>
          <a:p>
            <a:pPr algn="ctr"/>
            <a:r>
              <a:rPr lang="en-US" sz="2400" b="1" dirty="0" smtClean="0">
                <a:latin typeface="Algerian" pitchFamily="82" charset="0"/>
              </a:rPr>
              <a:t>White English Version Iphone 5S Poker Analysis Software</a:t>
            </a:r>
            <a:br>
              <a:rPr lang="en-US" sz="2400" b="1" dirty="0" smtClean="0">
                <a:latin typeface="Algerian" pitchFamily="82" charset="0"/>
              </a:rPr>
            </a:br>
            <a:endParaRPr lang="en-US" sz="2400" b="1" dirty="0">
              <a:latin typeface="Algerian" pitchFamily="82" charset="0"/>
            </a:endParaRPr>
          </a:p>
        </p:txBody>
      </p:sp>
      <p:pic>
        <p:nvPicPr>
          <p:cNvPr id="6" name="Content Placeholder 5" descr="iphone5s(1).jpg"/>
          <p:cNvPicPr>
            <a:picLocks noGrp="1" noChangeAspect="1"/>
          </p:cNvPicPr>
          <p:nvPr>
            <p:ph idx="1"/>
          </p:nvPr>
        </p:nvPicPr>
        <p:blipFill>
          <a:blip r:embed="rId2"/>
          <a:stretch>
            <a:fillRect/>
          </a:stretch>
        </p:blipFill>
        <p:spPr>
          <a:xfrm>
            <a:off x="4529958" y="1278814"/>
            <a:ext cx="4614041" cy="3579812"/>
          </a:xfrm>
        </p:spPr>
      </p:pic>
      <p:sp>
        <p:nvSpPr>
          <p:cNvPr id="7" name="TextBox 6"/>
          <p:cNvSpPr txBox="1"/>
          <p:nvPr/>
        </p:nvSpPr>
        <p:spPr>
          <a:xfrm>
            <a:off x="0" y="1355834"/>
            <a:ext cx="4361793" cy="4093428"/>
          </a:xfrm>
          <a:prstGeom prst="rect">
            <a:avLst/>
          </a:prstGeom>
          <a:noFill/>
        </p:spPr>
        <p:txBody>
          <a:bodyPr wrap="square" rtlCol="0">
            <a:spAutoFit/>
          </a:bodyPr>
          <a:lstStyle/>
          <a:p>
            <a:pPr algn="just"/>
            <a:r>
              <a:rPr lang="en-US" sz="2600" b="1" dirty="0" smtClean="0">
                <a:latin typeface="Baskerville Old Face" pitchFamily="18" charset="0"/>
              </a:rPr>
              <a:t>This Iphone 5S poker analysis software was designed by Action India Home Products In 2014. To make software for IOS system is not easy job, XF engineer tried their best and worked based on plenty of poker games, we make it comes true in final. </a:t>
            </a:r>
            <a:r>
              <a:rPr lang="en-US" sz="2600" dirty="0" smtClean="0">
                <a:latin typeface="Baskerville Old Face" pitchFamily="18" charset="0"/>
              </a:rPr>
              <a:t/>
            </a:r>
            <a:br>
              <a:rPr lang="en-US" sz="2600" dirty="0" smtClean="0">
                <a:latin typeface="Baskerville Old Face" pitchFamily="18" charset="0"/>
              </a:rPr>
            </a:br>
            <a:endParaRPr lang="en-US" sz="2600" dirty="0">
              <a:latin typeface="Baskerville Old Face" pitchFamily="18" charset="0"/>
            </a:endParaRPr>
          </a:p>
        </p:txBody>
      </p:sp>
      <p:pic>
        <p:nvPicPr>
          <p:cNvPr id="9" name="Picture 8" descr="18.png"/>
          <p:cNvPicPr>
            <a:picLocks noChangeAspect="1"/>
          </p:cNvPicPr>
          <p:nvPr/>
        </p:nvPicPr>
        <p:blipFill>
          <a:blip r:embed="rId3"/>
          <a:stretch>
            <a:fillRect/>
          </a:stretch>
        </p:blipFill>
        <p:spPr>
          <a:xfrm>
            <a:off x="6000750" y="5065986"/>
            <a:ext cx="3143250" cy="1792014"/>
          </a:xfrm>
          <a:prstGeom prst="rect">
            <a:avLst/>
          </a:prstGeom>
        </p:spPr>
      </p:pic>
      <p:pic>
        <p:nvPicPr>
          <p:cNvPr id="10" name="Picture 9" descr="03.png"/>
          <p:cNvPicPr>
            <a:picLocks noChangeAspect="1"/>
          </p:cNvPicPr>
          <p:nvPr/>
        </p:nvPicPr>
        <p:blipFill>
          <a:blip r:embed="rId4"/>
          <a:stretch>
            <a:fillRect/>
          </a:stretch>
        </p:blipFill>
        <p:spPr>
          <a:xfrm>
            <a:off x="0" y="5035113"/>
            <a:ext cx="3143250" cy="1822887"/>
          </a:xfrm>
          <a:prstGeom prst="rect">
            <a:avLst/>
          </a:prstGeo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22960" y="241738"/>
            <a:ext cx="7520940" cy="546538"/>
          </a:xfrm>
        </p:spPr>
        <p:txBody>
          <a:bodyPr/>
          <a:lstStyle/>
          <a:p>
            <a:r>
              <a:rPr lang="en-US" dirty="0" smtClean="0">
                <a:solidFill>
                  <a:schemeClr val="accent2">
                    <a:lumMod val="75000"/>
                  </a:schemeClr>
                </a:solidFill>
              </a:rPr>
              <a:t>Club cards games PK 518 Poker </a:t>
            </a:r>
            <a:r>
              <a:rPr lang="en-US" dirty="0" smtClean="0">
                <a:solidFill>
                  <a:schemeClr val="accent2">
                    <a:lumMod val="75000"/>
                  </a:schemeClr>
                </a:solidFill>
              </a:rPr>
              <a:t>Analyzer</a:t>
            </a:r>
            <a:endParaRPr lang="en-US" dirty="0">
              <a:solidFill>
                <a:schemeClr val="accent2">
                  <a:lumMod val="75000"/>
                </a:schemeClr>
              </a:solidFill>
            </a:endParaRPr>
          </a:p>
        </p:txBody>
      </p:sp>
      <p:pic>
        <p:nvPicPr>
          <p:cNvPr id="5" name="Content Placeholder 4" descr="XF04026(1) (1).jpg"/>
          <p:cNvPicPr>
            <a:picLocks noGrp="1" noChangeAspect="1"/>
          </p:cNvPicPr>
          <p:nvPr>
            <p:ph idx="1"/>
          </p:nvPr>
        </p:nvPicPr>
        <p:blipFill>
          <a:blip r:embed="rId2"/>
          <a:stretch>
            <a:fillRect/>
          </a:stretch>
        </p:blipFill>
        <p:spPr>
          <a:xfrm>
            <a:off x="5139558" y="893379"/>
            <a:ext cx="4004441" cy="4172607"/>
          </a:xfrm>
        </p:spPr>
      </p:pic>
      <p:sp>
        <p:nvSpPr>
          <p:cNvPr id="6" name="TextBox 5"/>
          <p:cNvSpPr txBox="1"/>
          <p:nvPr/>
        </p:nvSpPr>
        <p:spPr>
          <a:xfrm>
            <a:off x="178676" y="987972"/>
            <a:ext cx="4761186" cy="923330"/>
          </a:xfrm>
          <a:prstGeom prst="rect">
            <a:avLst/>
          </a:prstGeom>
          <a:noFill/>
        </p:spPr>
        <p:txBody>
          <a:bodyPr wrap="square" rtlCol="0">
            <a:spAutoFit/>
          </a:bodyPr>
          <a:lstStyle/>
          <a:p>
            <a:r>
              <a:rPr lang="en-US" dirty="0" smtClean="0"/>
              <a:t>The game of pk 518 conclude 3401 and flush game, the rule of detail of 3401 and flush game as following 3401</a:t>
            </a:r>
            <a:endParaRPr lang="en-US" dirty="0"/>
          </a:p>
        </p:txBody>
      </p:sp>
      <p:sp>
        <p:nvSpPr>
          <p:cNvPr id="7" name="TextBox 6"/>
          <p:cNvSpPr txBox="1"/>
          <p:nvPr/>
        </p:nvSpPr>
        <p:spPr>
          <a:xfrm>
            <a:off x="1" y="2070538"/>
            <a:ext cx="5065986" cy="3416320"/>
          </a:xfrm>
          <a:prstGeom prst="rect">
            <a:avLst/>
          </a:prstGeom>
          <a:noFill/>
        </p:spPr>
        <p:txBody>
          <a:bodyPr wrap="square" rtlCol="0">
            <a:spAutoFit/>
          </a:bodyPr>
          <a:lstStyle/>
          <a:p>
            <a:pPr>
              <a:buFont typeface="Wingdings" pitchFamily="2" charset="2"/>
              <a:buChar char="Ø"/>
            </a:pPr>
            <a:r>
              <a:rPr lang="en-US" dirty="0" smtClean="0">
                <a:latin typeface="Baskerville Old Face" pitchFamily="18" charset="0"/>
              </a:rPr>
              <a:t> Report </a:t>
            </a:r>
            <a:r>
              <a:rPr lang="en-US" dirty="0" smtClean="0">
                <a:latin typeface="Baskerville Old Face" pitchFamily="18" charset="0"/>
              </a:rPr>
              <a:t>the biggest </a:t>
            </a:r>
            <a:r>
              <a:rPr lang="en-US" dirty="0" smtClean="0">
                <a:latin typeface="Baskerville Old Face" pitchFamily="18" charset="0"/>
              </a:rPr>
              <a:t>number</a:t>
            </a:r>
          </a:p>
          <a:p>
            <a:pPr>
              <a:buFont typeface="Wingdings" pitchFamily="2" charset="2"/>
              <a:buChar char="Ø"/>
            </a:pPr>
            <a:r>
              <a:rPr lang="en-US" dirty="0" smtClean="0">
                <a:latin typeface="Baskerville Old Face" pitchFamily="18" charset="0"/>
              </a:rPr>
              <a:t> Report </a:t>
            </a:r>
            <a:r>
              <a:rPr lang="en-US" dirty="0" smtClean="0">
                <a:latin typeface="Baskerville Old Face" pitchFamily="18" charset="0"/>
              </a:rPr>
              <a:t>the biggest two </a:t>
            </a:r>
            <a:r>
              <a:rPr lang="en-US" dirty="0" smtClean="0">
                <a:latin typeface="Baskerville Old Face" pitchFamily="18" charset="0"/>
              </a:rPr>
              <a:t>numbers</a:t>
            </a:r>
          </a:p>
          <a:p>
            <a:pPr>
              <a:buFont typeface="Wingdings" pitchFamily="2" charset="2"/>
              <a:buChar char="Ø"/>
            </a:pPr>
            <a:r>
              <a:rPr lang="en-US" dirty="0" smtClean="0">
                <a:latin typeface="Baskerville Old Face" pitchFamily="18" charset="0"/>
              </a:rPr>
              <a:t>Report ranking from big to </a:t>
            </a:r>
            <a:r>
              <a:rPr lang="en-US" dirty="0" smtClean="0">
                <a:latin typeface="Baskerville Old Face" pitchFamily="18" charset="0"/>
              </a:rPr>
              <a:t>small</a:t>
            </a:r>
          </a:p>
          <a:p>
            <a:pPr>
              <a:buFont typeface="Wingdings" pitchFamily="2" charset="2"/>
              <a:buChar char="Ø"/>
            </a:pPr>
            <a:r>
              <a:rPr lang="en-US" dirty="0" smtClean="0">
                <a:latin typeface="Baskerville Old Face" pitchFamily="18" charset="0"/>
              </a:rPr>
              <a:t>Report the biggest two players, and the number of </a:t>
            </a:r>
            <a:r>
              <a:rPr lang="en-US" dirty="0" smtClean="0">
                <a:latin typeface="Baskerville Old Face" pitchFamily="18" charset="0"/>
              </a:rPr>
              <a:t>    previous </a:t>
            </a:r>
            <a:r>
              <a:rPr lang="en-US" dirty="0" smtClean="0">
                <a:latin typeface="Baskerville Old Face" pitchFamily="18" charset="0"/>
              </a:rPr>
              <a:t>three open </a:t>
            </a:r>
            <a:r>
              <a:rPr lang="en-US" dirty="0" smtClean="0">
                <a:latin typeface="Baskerville Old Face" pitchFamily="18" charset="0"/>
              </a:rPr>
              <a:t>cards</a:t>
            </a:r>
          </a:p>
          <a:p>
            <a:pPr>
              <a:buFont typeface="Wingdings" pitchFamily="2" charset="2"/>
              <a:buChar char="Ø"/>
            </a:pPr>
            <a:r>
              <a:rPr lang="en-US" dirty="0" smtClean="0">
                <a:latin typeface="Baskerville Old Face" pitchFamily="18" charset="0"/>
              </a:rPr>
              <a:t>Report the biggest two players, and the number and pattern of previous three open </a:t>
            </a:r>
            <a:r>
              <a:rPr lang="en-US" dirty="0" smtClean="0">
                <a:latin typeface="Baskerville Old Face" pitchFamily="18" charset="0"/>
              </a:rPr>
              <a:t>cards</a:t>
            </a:r>
          </a:p>
          <a:p>
            <a:pPr>
              <a:buFont typeface="Wingdings" pitchFamily="2" charset="2"/>
              <a:buChar char="Ø"/>
            </a:pPr>
            <a:r>
              <a:rPr lang="en-US" dirty="0" smtClean="0">
                <a:latin typeface="Baskerville Old Face" pitchFamily="18" charset="0"/>
              </a:rPr>
              <a:t>Report the biggest two players, and the color </a:t>
            </a:r>
            <a:r>
              <a:rPr lang="en-US" dirty="0" smtClean="0">
                <a:latin typeface="Baskerville Old Face" pitchFamily="18" charset="0"/>
              </a:rPr>
              <a:t>      of </a:t>
            </a:r>
            <a:r>
              <a:rPr lang="en-US" dirty="0" smtClean="0">
                <a:latin typeface="Baskerville Old Face" pitchFamily="18" charset="0"/>
              </a:rPr>
              <a:t>previous three open cards(B refers to black, spade and club, R refers red, heart and diamond) </a:t>
            </a:r>
            <a:r>
              <a:rPr lang="en-US" dirty="0" smtClean="0">
                <a:latin typeface="Baskerville Old Face" pitchFamily="18" charset="0"/>
              </a:rPr>
              <a:t>  </a:t>
            </a:r>
            <a:r>
              <a:rPr lang="en-US" dirty="0" smtClean="0">
                <a:latin typeface="Baskerville Old Face" pitchFamily="18" charset="0"/>
              </a:rPr>
              <a:t/>
            </a:r>
            <a:br>
              <a:rPr lang="en-US" dirty="0" smtClean="0">
                <a:latin typeface="Baskerville Old Face" pitchFamily="18" charset="0"/>
              </a:rPr>
            </a:br>
            <a:r>
              <a:rPr lang="en-US" dirty="0" smtClean="0">
                <a:latin typeface="Baskerville Old Face" pitchFamily="18" charset="0"/>
              </a:rPr>
              <a:t/>
            </a:r>
            <a:br>
              <a:rPr lang="en-US" dirty="0" smtClean="0">
                <a:latin typeface="Baskerville Old Face" pitchFamily="18" charset="0"/>
              </a:rPr>
            </a:br>
            <a:endParaRPr lang="en-US" dirty="0">
              <a:latin typeface="Baskerville Old Face" pitchFamily="18" charset="0"/>
            </a:endParaRPr>
          </a:p>
        </p:txBody>
      </p:sp>
      <p:sp>
        <p:nvSpPr>
          <p:cNvPr id="8" name="TextBox 7"/>
          <p:cNvSpPr txBox="1"/>
          <p:nvPr/>
        </p:nvSpPr>
        <p:spPr>
          <a:xfrm>
            <a:off x="126124" y="5612524"/>
            <a:ext cx="9017875" cy="923330"/>
          </a:xfrm>
          <a:prstGeom prst="rect">
            <a:avLst/>
          </a:prstGeom>
          <a:noFill/>
        </p:spPr>
        <p:txBody>
          <a:bodyPr wrap="square" rtlCol="0">
            <a:spAutoFit/>
          </a:bodyPr>
          <a:lstStyle/>
          <a:p>
            <a:r>
              <a:rPr lang="de-DE" sz="3600" b="1" dirty="0" smtClean="0">
                <a:hlinkClick r:id="rId3"/>
              </a:rPr>
              <a:t>CVK 500 Poker Analyzer in Delhi India</a:t>
            </a:r>
            <a:endParaRPr lang="de-DE" sz="3600" b="1" dirty="0" smtClean="0"/>
          </a:p>
          <a:p>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6124" y="609600"/>
            <a:ext cx="8786648" cy="599090"/>
          </a:xfrm>
        </p:spPr>
        <p:txBody>
          <a:bodyPr/>
          <a:lstStyle/>
          <a:p>
            <a:pPr algn="ctr"/>
            <a:r>
              <a:rPr lang="en-US" sz="2400" dirty="0" smtClean="0">
                <a:solidFill>
                  <a:srgbClr val="C00000"/>
                </a:solidFill>
              </a:rPr>
              <a:t>Watch </a:t>
            </a:r>
            <a:r>
              <a:rPr lang="en-US" sz="2400" dirty="0" smtClean="0">
                <a:solidFill>
                  <a:srgbClr val="C00000"/>
                </a:solidFill>
              </a:rPr>
              <a:t>Camera Poker Scanner To Scan </a:t>
            </a:r>
            <a:r>
              <a:rPr lang="en-US" sz="2400" dirty="0" smtClean="0">
                <a:solidFill>
                  <a:srgbClr val="C00000"/>
                </a:solidFill>
              </a:rPr>
              <a:t>Playing </a:t>
            </a:r>
            <a:r>
              <a:rPr lang="en-US" sz="2400" dirty="0" smtClean="0">
                <a:solidFill>
                  <a:srgbClr val="C00000"/>
                </a:solidFill>
              </a:rPr>
              <a:t>Cards</a:t>
            </a:r>
            <a:r>
              <a:rPr lang="en-US" sz="2400" dirty="0" smtClean="0"/>
              <a:t/>
            </a:r>
            <a:br>
              <a:rPr lang="en-US" sz="2400" dirty="0" smtClean="0"/>
            </a:br>
            <a:endParaRPr lang="en-US" sz="2400" dirty="0"/>
          </a:p>
        </p:txBody>
      </p:sp>
      <p:pic>
        <p:nvPicPr>
          <p:cNvPr id="5" name="Content Placeholder 4" descr="XF-30(1).jpg"/>
          <p:cNvPicPr>
            <a:picLocks noGrp="1" noChangeAspect="1"/>
          </p:cNvPicPr>
          <p:nvPr>
            <p:ph idx="1"/>
          </p:nvPr>
        </p:nvPicPr>
        <p:blipFill>
          <a:blip r:embed="rId2"/>
          <a:stretch>
            <a:fillRect/>
          </a:stretch>
        </p:blipFill>
        <p:spPr>
          <a:xfrm>
            <a:off x="-1" y="1566041"/>
            <a:ext cx="2406869" cy="3499944"/>
          </a:xfrm>
        </p:spPr>
      </p:pic>
      <p:pic>
        <p:nvPicPr>
          <p:cNvPr id="6" name="Picture 5" descr="XF-071(5).jpg"/>
          <p:cNvPicPr>
            <a:picLocks noChangeAspect="1"/>
          </p:cNvPicPr>
          <p:nvPr/>
        </p:nvPicPr>
        <p:blipFill>
          <a:blip r:embed="rId3"/>
          <a:stretch>
            <a:fillRect/>
          </a:stretch>
        </p:blipFill>
        <p:spPr>
          <a:xfrm>
            <a:off x="6568966" y="1171902"/>
            <a:ext cx="2575034" cy="3831021"/>
          </a:xfrm>
          <a:prstGeom prst="rect">
            <a:avLst/>
          </a:prstGeom>
        </p:spPr>
      </p:pic>
      <p:sp>
        <p:nvSpPr>
          <p:cNvPr id="7" name="TextBox 6"/>
          <p:cNvSpPr txBox="1"/>
          <p:nvPr/>
        </p:nvSpPr>
        <p:spPr>
          <a:xfrm>
            <a:off x="2490952" y="1439917"/>
            <a:ext cx="3972910" cy="3477875"/>
          </a:xfrm>
          <a:prstGeom prst="rect">
            <a:avLst/>
          </a:prstGeom>
          <a:noFill/>
        </p:spPr>
        <p:txBody>
          <a:bodyPr wrap="square" rtlCol="0">
            <a:spAutoFit/>
          </a:bodyPr>
          <a:lstStyle/>
          <a:p>
            <a:pPr algn="just"/>
            <a:r>
              <a:rPr lang="en-US" sz="2200" b="1" dirty="0" smtClean="0"/>
              <a:t>New invisible ink leather watch cameras can work with K4 poker analyzer, K3 poker analyzer, K2 poker predictors and even CVK playing cards readers. Its scanning distance is about 20-30cm or 25-35cm; its battery life is about 40 minutes.</a:t>
            </a:r>
            <a:endParaRPr lang="en-US" sz="2200" b="1" dirty="0"/>
          </a:p>
        </p:txBody>
      </p:sp>
      <p:pic>
        <p:nvPicPr>
          <p:cNvPr id="8" name="Picture 7" descr="XF-071(6).jpg"/>
          <p:cNvPicPr>
            <a:picLocks noChangeAspect="1"/>
          </p:cNvPicPr>
          <p:nvPr/>
        </p:nvPicPr>
        <p:blipFill>
          <a:blip r:embed="rId4" cstate="print"/>
          <a:stretch>
            <a:fillRect/>
          </a:stretch>
        </p:blipFill>
        <p:spPr>
          <a:xfrm>
            <a:off x="3681246" y="5058105"/>
            <a:ext cx="1941788" cy="1799895"/>
          </a:xfrm>
          <a:prstGeom prst="rect">
            <a:avLst/>
          </a:prstGeom>
        </p:spPr>
      </p:pic>
      <p:pic>
        <p:nvPicPr>
          <p:cNvPr id="9" name="Picture 8" descr="XF-071(7).jpg"/>
          <p:cNvPicPr>
            <a:picLocks noChangeAspect="1"/>
          </p:cNvPicPr>
          <p:nvPr/>
        </p:nvPicPr>
        <p:blipFill>
          <a:blip r:embed="rId5" cstate="print"/>
          <a:stretch>
            <a:fillRect/>
          </a:stretch>
        </p:blipFill>
        <p:spPr>
          <a:xfrm>
            <a:off x="7152517" y="5055476"/>
            <a:ext cx="1991483" cy="1802524"/>
          </a:xfrm>
          <a:prstGeom prst="rect">
            <a:avLst/>
          </a:prstGeom>
        </p:spPr>
      </p:pic>
      <p:pic>
        <p:nvPicPr>
          <p:cNvPr id="10" name="Picture 9" descr="XF-071(8).jpg"/>
          <p:cNvPicPr>
            <a:picLocks noChangeAspect="1"/>
          </p:cNvPicPr>
          <p:nvPr/>
        </p:nvPicPr>
        <p:blipFill>
          <a:blip r:embed="rId6" cstate="print"/>
          <a:stretch>
            <a:fillRect/>
          </a:stretch>
        </p:blipFill>
        <p:spPr>
          <a:xfrm>
            <a:off x="-1" y="5066441"/>
            <a:ext cx="2102069" cy="1818290"/>
          </a:xfrm>
          <a:prstGeom prst="rect">
            <a:avLst/>
          </a:prstGeom>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4800" dirty="0" smtClean="0"/>
              <a:t>For More Information </a:t>
            </a:r>
            <a:endParaRPr lang="en-US" sz="4800" dirty="0"/>
          </a:p>
        </p:txBody>
      </p:sp>
      <p:sp>
        <p:nvSpPr>
          <p:cNvPr id="6" name="Content Placeholder 5"/>
          <p:cNvSpPr>
            <a:spLocks noGrp="1"/>
          </p:cNvSpPr>
          <p:nvPr>
            <p:ph idx="1"/>
          </p:nvPr>
        </p:nvSpPr>
        <p:spPr>
          <a:xfrm>
            <a:off x="822960" y="1019505"/>
            <a:ext cx="7520940" cy="4698124"/>
          </a:xfrm>
        </p:spPr>
        <p:txBody>
          <a:bodyPr>
            <a:noAutofit/>
          </a:bodyPr>
          <a:lstStyle/>
          <a:p>
            <a:pPr algn="ctr"/>
            <a:r>
              <a:rPr lang="en-US" sz="2000" dirty="0" smtClean="0">
                <a:solidFill>
                  <a:schemeClr val="tx2">
                    <a:lumMod val="95000"/>
                    <a:lumOff val="5000"/>
                  </a:schemeClr>
                </a:solidFill>
                <a:latin typeface="Baskerville Old Face" pitchFamily="18" charset="0"/>
              </a:rPr>
              <a:t>H.0.2162/29 GURU ARJUN NAGAR OPP.</a:t>
            </a:r>
          </a:p>
          <a:p>
            <a:pPr algn="ctr"/>
            <a:r>
              <a:rPr lang="en-US" sz="2000" dirty="0" smtClean="0">
                <a:solidFill>
                  <a:schemeClr val="tx2">
                    <a:lumMod val="95000"/>
                    <a:lumOff val="5000"/>
                  </a:schemeClr>
                </a:solidFill>
                <a:latin typeface="Baskerville Old Face" pitchFamily="18" charset="0"/>
              </a:rPr>
              <a:t>METRO PILLER NUMBER 230 MAIN PATEL NAGAR ROAD</a:t>
            </a:r>
          </a:p>
          <a:p>
            <a:pPr algn="ctr"/>
            <a:r>
              <a:rPr lang="en-US" sz="2000" dirty="0" smtClean="0">
                <a:solidFill>
                  <a:schemeClr val="tx2">
                    <a:lumMod val="95000"/>
                    <a:lumOff val="5000"/>
                  </a:schemeClr>
                </a:solidFill>
                <a:latin typeface="Baskerville Old Face" pitchFamily="18" charset="0"/>
              </a:rPr>
              <a:t>NEW DELHI-110008</a:t>
            </a:r>
          </a:p>
          <a:p>
            <a:pPr algn="ctr"/>
            <a:r>
              <a:rPr lang="en-US" sz="2000" dirty="0" smtClean="0">
                <a:solidFill>
                  <a:schemeClr val="tx2">
                    <a:lumMod val="95000"/>
                    <a:lumOff val="5000"/>
                  </a:schemeClr>
                </a:solidFill>
                <a:latin typeface="Baskerville Old Face" pitchFamily="18" charset="0"/>
              </a:rPr>
              <a:t>NEAR SHADI PUR METRO STATION</a:t>
            </a:r>
          </a:p>
          <a:p>
            <a:pPr algn="ctr"/>
            <a:endParaRPr lang="en-US" sz="2000" dirty="0" smtClean="0">
              <a:solidFill>
                <a:schemeClr val="tx2">
                  <a:lumMod val="95000"/>
                  <a:lumOff val="5000"/>
                </a:schemeClr>
              </a:solidFill>
              <a:latin typeface="Baskerville Old Face" pitchFamily="18" charset="0"/>
            </a:endParaRPr>
          </a:p>
          <a:p>
            <a:pPr algn="ctr"/>
            <a:r>
              <a:rPr lang="en-US" sz="2000" dirty="0" smtClean="0">
                <a:solidFill>
                  <a:schemeClr val="tx2">
                    <a:lumMod val="95000"/>
                    <a:lumOff val="5000"/>
                  </a:schemeClr>
                </a:solidFill>
                <a:latin typeface="Baskerville Old Face" pitchFamily="18" charset="0"/>
              </a:rPr>
              <a:t>CONTACT PERSON:</a:t>
            </a:r>
          </a:p>
          <a:p>
            <a:pPr algn="ctr"/>
            <a:r>
              <a:rPr lang="en-US" sz="2000" dirty="0" smtClean="0">
                <a:solidFill>
                  <a:schemeClr val="tx2">
                    <a:lumMod val="95000"/>
                    <a:lumOff val="5000"/>
                  </a:schemeClr>
                </a:solidFill>
                <a:latin typeface="Baskerville Old Face" pitchFamily="18" charset="0"/>
              </a:rPr>
              <a:t> PARMINDER SINGH</a:t>
            </a:r>
          </a:p>
          <a:p>
            <a:pPr algn="ctr"/>
            <a:r>
              <a:rPr lang="en-US" sz="2000" dirty="0" smtClean="0">
                <a:solidFill>
                  <a:schemeClr val="tx2">
                    <a:lumMod val="95000"/>
                    <a:lumOff val="5000"/>
                  </a:schemeClr>
                </a:solidFill>
                <a:latin typeface="Baskerville Old Face" pitchFamily="18" charset="0"/>
              </a:rPr>
              <a:t>ARJUN SINGH</a:t>
            </a:r>
          </a:p>
          <a:p>
            <a:pPr algn="ctr"/>
            <a:r>
              <a:rPr lang="it-IT" sz="2000" dirty="0" smtClean="0">
                <a:solidFill>
                  <a:schemeClr val="tx2">
                    <a:lumMod val="95000"/>
                    <a:lumOff val="5000"/>
                  </a:schemeClr>
                </a:solidFill>
                <a:latin typeface="Baskerville Old Face" pitchFamily="18" charset="0"/>
              </a:rPr>
              <a:t>PH-011-25702442</a:t>
            </a:r>
          </a:p>
          <a:p>
            <a:pPr algn="ctr"/>
            <a:r>
              <a:rPr lang="it-IT" sz="2000" dirty="0" smtClean="0">
                <a:solidFill>
                  <a:schemeClr val="tx2">
                    <a:lumMod val="95000"/>
                    <a:lumOff val="5000"/>
                  </a:schemeClr>
                </a:solidFill>
                <a:latin typeface="Baskerville Old Face" pitchFamily="18" charset="0"/>
              </a:rPr>
              <a:t>Mobile - 9811251277, 9811601716</a:t>
            </a:r>
          </a:p>
          <a:p>
            <a:pPr algn="ctr"/>
            <a:r>
              <a:rPr lang="it-IT" sz="2000" dirty="0" smtClean="0">
                <a:solidFill>
                  <a:schemeClr val="tx2">
                    <a:lumMod val="95000"/>
                    <a:lumOff val="5000"/>
                  </a:schemeClr>
                </a:solidFill>
                <a:latin typeface="Baskerville Old Face" pitchFamily="18" charset="0"/>
              </a:rPr>
              <a:t>E-MAIL - actionindiadelhi@gmail.com</a:t>
            </a:r>
            <a:endParaRPr lang="en-US" sz="2000" dirty="0" smtClean="0">
              <a:solidFill>
                <a:schemeClr val="tx2">
                  <a:lumMod val="95000"/>
                  <a:lumOff val="5000"/>
                </a:schemeClr>
              </a:solidFill>
              <a:latin typeface="Baskerville Old Face" pitchFamily="18" charset="0"/>
            </a:endParaRPr>
          </a:p>
        </p:txBody>
      </p:sp>
      <p:sp>
        <p:nvSpPr>
          <p:cNvPr id="7" name="TextBox 6"/>
          <p:cNvSpPr txBox="1"/>
          <p:nvPr/>
        </p:nvSpPr>
        <p:spPr>
          <a:xfrm>
            <a:off x="210208" y="5791200"/>
            <a:ext cx="8933792" cy="461665"/>
          </a:xfrm>
          <a:prstGeom prst="rect">
            <a:avLst/>
          </a:prstGeom>
          <a:noFill/>
        </p:spPr>
        <p:txBody>
          <a:bodyPr wrap="square" rtlCol="0">
            <a:spAutoFit/>
          </a:bodyPr>
          <a:lstStyle/>
          <a:p>
            <a:pPr algn="ctr"/>
            <a:r>
              <a:rPr lang="en-US" sz="2400" b="1" dirty="0" smtClean="0">
                <a:hlinkClick r:id="rId2"/>
              </a:rPr>
              <a:t>www.spycardsdevices.com/poker-analysis-software.html</a:t>
            </a:r>
            <a:endParaRPr lang="en-US" sz="2400" b="1" dirty="0"/>
          </a:p>
        </p:txBody>
      </p:sp>
    </p:spTree>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Angles">
  <a:themeElements>
    <a:clrScheme name="Angles">
      <a:dk1>
        <a:srgbClr val="000000"/>
      </a:dk1>
      <a:lt1>
        <a:srgbClr val="FFFFFF"/>
      </a:lt1>
      <a:dk2>
        <a:srgbClr val="434342"/>
      </a:dk2>
      <a:lt2>
        <a:srgbClr val="CDD7D9"/>
      </a:lt2>
      <a:accent1>
        <a:srgbClr val="797B7E"/>
      </a:accent1>
      <a:accent2>
        <a:srgbClr val="F96A1B"/>
      </a:accent2>
      <a:accent3>
        <a:srgbClr val="08A1D9"/>
      </a:accent3>
      <a:accent4>
        <a:srgbClr val="7C984A"/>
      </a:accent4>
      <a:accent5>
        <a:srgbClr val="C2AD8D"/>
      </a:accent5>
      <a:accent6>
        <a:srgbClr val="506E94"/>
      </a:accent6>
      <a:hlink>
        <a:srgbClr val="5F5F5F"/>
      </a:hlink>
      <a:folHlink>
        <a:srgbClr val="969696"/>
      </a:folHlink>
    </a:clrScheme>
    <a:fontScheme name="Angles">
      <a:majorFont>
        <a:latin typeface="Franklin Gothic Medium"/>
        <a:ea typeface=""/>
        <a:cs typeface=""/>
        <a:font script="Jpan" typeface="HG創英角ｺﾞｼｯｸUB"/>
        <a:font script="Hang" typeface="돋움"/>
        <a:font script="Hans" typeface="微软雅黑"/>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a:ea typeface=""/>
        <a:cs typeface=""/>
        <a:font script="Jpan" typeface="ＭＳ Ｐゴシック"/>
        <a:font script="Hang" typeface="맑은 고딕"/>
        <a:font script="Hans" typeface="隶书"/>
        <a:font script="Hant" typeface="新細明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ngle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20400000"/>
            </a:lightRig>
          </a:scene3d>
          <a:sp3d contourW="6350">
            <a:bevelT w="41275" h="19050" prst="angle"/>
            <a:contourClr>
              <a:schemeClr val="phClr">
                <a:shade val="25000"/>
                <a:satMod val="150000"/>
              </a:schemeClr>
            </a:contourClr>
          </a:sp3d>
        </a:effectStyle>
      </a:effectStyleLst>
      <a:bgFillStyleLst>
        <a:solidFill>
          <a:schemeClr val="phClr"/>
        </a:solidFill>
        <a:blipFill rotWithShape="1">
          <a:blip xmlns:r="http://schemas.openxmlformats.org/officeDocument/2006/relationships" r:embed="rId1">
            <a:duotone>
              <a:schemeClr val="phClr">
                <a:tint val="90000"/>
                <a:shade val="85000"/>
              </a:schemeClr>
              <a:schemeClr val="phClr">
                <a:tint val="95000"/>
                <a:shade val="99000"/>
              </a:schemeClr>
            </a:duotone>
          </a:blip>
          <a:tile tx="0" ty="0" sx="100000" sy="100000" flip="none" algn="tl"/>
        </a:blipFill>
        <a:blipFill rotWithShape="1">
          <a:blip xmlns:r="http://schemas.openxmlformats.org/officeDocument/2006/relationships" r:embed="rId2">
            <a:duotone>
              <a:schemeClr val="phClr">
                <a:tint val="93000"/>
                <a:shade val="85000"/>
              </a:schemeClr>
              <a:schemeClr val="phClr">
                <a:tint val="96000"/>
                <a:shade val="99000"/>
              </a:schemeClr>
            </a:duotone>
          </a:blip>
          <a:tile tx="0" ty="0" sx="90000" sy="9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Angles</Template>
  <TotalTime>42</TotalTime>
  <Words>408</Words>
  <Application>Microsoft Office PowerPoint</Application>
  <PresentationFormat>On-screen Show (4:3)</PresentationFormat>
  <Paragraphs>32</Paragraphs>
  <Slides>6</Slides>
  <Notes>0</Notes>
  <HiddenSlides>0</HiddenSlides>
  <MMClips>0</MMClips>
  <ScaleCrop>false</ScaleCrop>
  <HeadingPairs>
    <vt:vector size="4" baseType="variant">
      <vt:variant>
        <vt:lpstr>Theme</vt:lpstr>
      </vt:variant>
      <vt:variant>
        <vt:i4>1</vt:i4>
      </vt:variant>
      <vt:variant>
        <vt:lpstr>Slide Titles</vt:lpstr>
      </vt:variant>
      <vt:variant>
        <vt:i4>6</vt:i4>
      </vt:variant>
    </vt:vector>
  </HeadingPairs>
  <TitlesOfParts>
    <vt:vector size="7" baseType="lpstr">
      <vt:lpstr>Angles</vt:lpstr>
      <vt:lpstr>CVK 500 Poker Analyzer in Delhi</vt:lpstr>
      <vt:lpstr>CVK 500 Poker Analyzer Software</vt:lpstr>
      <vt:lpstr>White English Version Iphone 5S Poker Analysis Software </vt:lpstr>
      <vt:lpstr>Club cards games PK 518 Poker Analyzer</vt:lpstr>
      <vt:lpstr>Watch Camera Poker Scanner To Scan Playing Cards </vt:lpstr>
      <vt:lpstr>For More Information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ACTION INDIA0013</dc:creator>
  <cp:lastModifiedBy>ACTION INDIA0013</cp:lastModifiedBy>
  <cp:revision>10</cp:revision>
  <dcterms:created xsi:type="dcterms:W3CDTF">2014-09-16T21:28:01Z</dcterms:created>
  <dcterms:modified xsi:type="dcterms:W3CDTF">2018-10-15T09:47:18Z</dcterms:modified>
</cp:coreProperties>
</file>