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164" r:id="rId3"/>
    <p:sldId id="1165" r:id="rId4"/>
    <p:sldId id="1166" r:id="rId5"/>
    <p:sldId id="1167" r:id="rId6"/>
    <p:sldId id="1168" r:id="rId7"/>
    <p:sldId id="1169" r:id="rId8"/>
    <p:sldId id="1170" r:id="rId9"/>
    <p:sldId id="1171" r:id="rId10"/>
    <p:sldId id="1172" r:id="rId11"/>
    <p:sldId id="1173" r:id="rId12"/>
    <p:sldId id="1174" r:id="rId13"/>
    <p:sldId id="1175" r:id="rId14"/>
    <p:sldId id="1176" r:id="rId15"/>
    <p:sldId id="1177" r:id="rId16"/>
    <p:sldId id="1178" r:id="rId17"/>
    <p:sldId id="1179" r:id="rId18"/>
    <p:sldId id="1180" r:id="rId19"/>
    <p:sldId id="1181" r:id="rId20"/>
    <p:sldId id="1182" r:id="rId21"/>
    <p:sldId id="1183" r:id="rId22"/>
    <p:sldId id="1184" r:id="rId23"/>
    <p:sldId id="1185" r:id="rId24"/>
    <p:sldId id="1186" r:id="rId25"/>
    <p:sldId id="1187" r:id="rId26"/>
    <p:sldId id="1188" r:id="rId27"/>
    <p:sldId id="1189" r:id="rId28"/>
    <p:sldId id="1190" r:id="rId29"/>
    <p:sldId id="1191" r:id="rId30"/>
    <p:sldId id="1192" r:id="rId3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21" Type="http://schemas.openxmlformats.org/officeDocument/2006/relationships/slide" Target="slides/slide19.xml"/><Relationship Id="rId34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presProps" Target="presProps.xml"/><Relationship Id="rId37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microsoft.com/office/2016/11/relationships/changesInfo" Target="changesInfos/changesInfo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tableStyles" Target="tableStyles.xml"/><Relationship Id="rId8" Type="http://schemas.openxmlformats.org/officeDocument/2006/relationships/slide" Target="slides/slide6.xml"/><Relationship Id="rId3" Type="http://schemas.openxmlformats.org/officeDocument/2006/relationships/slide" Target="slides/slid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123595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963503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806298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814001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905601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032904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967802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36548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818001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20673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89766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8007179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36625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섬들아 내 앞에 잠잠하라 민족들아 힘을 새롭게 하라 가까이 나아오라 그리고 말하라 우리가 서로 재판 자리에 가까이 나아가자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89645124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두려워하지 말라 내가 너와 함께 함이라 놀라지 말라 나는 네 하나님이 됨이라 내가 너를 굳세게 하리라 참으로 너를 도와 주리라 참으로 나의 의로운 오른손으로 너를 붙들리라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85022527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노하던 자들이 수치와 욕을 당할 것이요 너와 다투는 자들이 아무것도 아닌 것 같이 될 것이며 멸망할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54632580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찾아도 너와 싸우던 자들을 만나지 못할 것이요 너를 치는 자들은 아무것도 아닌 것 같고 허무한 것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68263984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나 여호와 너의 하나님이 네 오른손을 붙들고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이르기를 두려워하지 말라 내가 너를 도우리라 하실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것임이니라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39476529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버러지 같은 너 야곱아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 이스라엘 사람들아 두려워하지 말라 나 여호와가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너를 도울 것이라 네 구속자는 이스라엘의 거룩한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86661819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내가 너를 이가 날카로운 새 타작기로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산들을 쳐서 부스러기를 만들 것이며 작은 산들을 겨 같이 만들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08458447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그들을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까부른즉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바람이 그들을 날리겠고 회오리바람이 그들을 흩어 버릴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여호와로 말미암아 즐거워하겠고 이스라엘의 거룩한 이로 말미암아 자랑하리라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87368811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가련하고 가난한 자가 물을 구하되 물이 없어서 갈증으로 그들의 혀가 마를 때에 나 여호와가 그들에게 응답하겠고 나 이스라엘의 하나님이 그들을 버리지 아니할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01030378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헐벗은 산에 강을 내며 골짜기 가운데에 샘이 나게 하며 광야가 못이 되게 하며 마른 땅이 샘 근원이 되게 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08134905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광야에는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백향목과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싯딤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나무와 화석류와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들감람나무를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심고 사막에는 잣나무와 소나무와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황양목을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함께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7573301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누가 동방에서 사람을 일깨워서 공의로 그를 불러 자기 발 앞에 이르게 하였느냐 열국을 그의 앞에 넘겨 주며 그가 왕들을 다스리게 하되 그들이 그의 칼에 티끌 같게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활에 불리는 초개 같게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40204258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무리가 보고 여호와의 손이 지으신 바요 이스라엘의 거룩한 이가 이것을 창조하신 바인 줄 알며 함께 헤아리며 깨달으리라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45843317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 여호와가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우상들은 소송하라 야곱의 왕이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확실한 증거를 보이라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40581691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장차 당할 일을 우리에게 진술하라 또 이전 일이 어떠한 것도 알게 하라 우리가 마음에 두고 그 결말을 알아보리라 혹 앞으로 올 일을 듣게 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2818616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뒤에 올 일을 알게 하라 그리하면 너희가 신들인 줄 우리가 알리라 또 복을 내리든지 재난을 내리든지 하라 우리가 함께 보고 놀라리라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419870247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너희는 아무것도 아니며 너희 일은 허망하며 너희를 택한 자는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가증하니라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19623332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한 사람을 일으켜 북방에서 오게 하며 내 이름을 부르는 자를 해 돋는 곳에서 오게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이르러 고관들을 석회 같이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토기장이가 진흙을 밟음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02402657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누가 처음부터 이 일을 알게 하여 우리가 알았느냐 누가 이전부터 알게 하여 우리가 옳다고 말하게 하였느냐 알게 하는 자도 없고 들려 주는 자도 없고 너희 말을 듣는 자도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27865463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비로소 시온에게 너희는 이제 그들을 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기쁜 소식을 전할 자를 예루살렘에 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5946991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한 사람도 없으며 내가 물어도 그들 가운데에 한 말도 대답할 조언자가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50673626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그들은 다 헛되며 그들의 행사는 허무하며 그들이 부어 만든 우상들은 바람이요 공허한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것뿐이니라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8273055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그들을 쫓아가서 그의 발로 가 보지 못한 길을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안전히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지났나니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7698280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일을 누가 행하였느냐 누가 이루었느냐 누가 처음부터 만대를 불러내었느냐 나 여호와라 처음에도 나요 나중 있을 자에게도 내가 곧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2900231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섬들이 보고 두려워하며 땅 끝이 무서워 떨며 함께 모여 와서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355295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각기 이웃을 도우며 그 형제에게 이르기를 너는 힘을 내라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7482916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목공은 금장색을 격려하며 망치로 고르게 하는 자는 메질꾼을 격려하며 이르되 땜질이 잘 된다 하니 그가 못을 단단히 박아 우상을 흔들리지 아니하게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1290891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나의 종 너 이스라엘아 내가 택한 야곱아 나의 벗 아브라함의 자손아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86681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땅 끝에서부터 너를 붙들며 땅 모퉁이에서부터 너를 부르고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이르기를 너는 나의 종이라 내가 너를 택하고 싫어하여 버리지 아니하였다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8782243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62</TotalTime>
  <Words>630</Words>
  <Application>Microsoft Office PowerPoint</Application>
  <PresentationFormat>와이드스크린</PresentationFormat>
  <Paragraphs>58</Paragraphs>
  <Slides>29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29</vt:i4>
      </vt:variant>
    </vt:vector>
  </HeadingPairs>
  <TitlesOfParts>
    <vt:vector size="35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2024-10-01T10:38:18Z</dcterms:modified>
</cp:coreProperties>
</file>