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BE89"/>
    <a:srgbClr val="DB7917"/>
    <a:srgbClr val="ED9F51"/>
    <a:srgbClr val="EF562A"/>
    <a:srgbClr val="151A21"/>
    <a:srgbClr val="142440"/>
    <a:srgbClr val="FC7404"/>
    <a:srgbClr val="B7ECFF"/>
    <a:srgbClr val="198177"/>
    <a:srgbClr val="0094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90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73650-9BA8-4FBF-9459-FB7694574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617F3E-35B4-4815-8688-BECC4D18C3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C1C31-8B97-430A-9A0B-ABEC2871A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FEC47-5537-4544-B68C-A04FBD49B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454D3-EDA5-4D33-AEF9-7EF57A281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45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60437-C7DE-4477-8DE7-55187AF00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1F4AC2-2722-4487-A28C-C34A467235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E72B4-9D06-4625-8D82-833EBD99E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DBF90-DEFB-496F-A452-254A2A4D9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A5E8A-8204-47D1-BEE1-1045A65DF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04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C6F5BD-A1F0-4542-9E99-801172ECDA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0A4616-649C-40C0-ACDE-2F1105CC19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3242E-03F8-4044-89F0-01644E5D6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33A9E-6CC5-44F3-B79E-1E67F3B9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FF984-D91C-4AE1-BACA-9A4E570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66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4F982-9DA6-478A-A5AD-FF0B92F11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483CF-3010-48ED-A60D-D5913BAC3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DCFA7-FAA8-49DF-BE70-360ABD052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1A0E2-0843-4778-8C74-4C967EC3D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B06A3-7124-46E5-97E1-86B183B9E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2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E3B1-1DD5-45D1-8F46-10485DC54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0FF26-98BA-417D-838A-AB031512F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09DFA-78C9-4BB5-B009-6BB0C6FEE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E09D2-CCE1-4E4B-B0DE-6FF471E62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44989-6F78-43DC-84FE-61D3B3371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46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2812A-2DF6-4FE2-9609-133D824AA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EFE43-7E80-4790-87C2-E832A820F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B3EE0A-98A0-40DF-A1C1-25F9983EC4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6969B-A976-4D6F-B3B9-ECA5B5C1F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05653B-AE67-42BD-8D1C-CE2192059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C27C0E-DF47-4DE2-B3FB-A936D5E00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60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45B18-ECD3-4A3F-ABE1-FF1808A5D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A7F8CB-AE27-4900-B01C-18894F836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1A2A2-AD04-4369-BE5A-1D12726DD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0A0A9-95C7-4AFF-A86F-A765358FD0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0165B8-2584-414A-B63A-06511A30F9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5C524F-7E00-4484-AAA2-C7ED121DE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2FB5B7-5EEB-4CBE-B613-7A015C316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28F41A-BC67-402A-8A72-27B2A7EB8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42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10B67-506E-40AA-BBB9-806AB9F2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20D6D-CCE1-4E08-A6E5-5EE4FF80B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6B5BB-1A7A-44FE-A453-A61B2A6C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17CF08-9089-42ED-B8C4-4EF215FEC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24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C2C745-AF71-4B95-ABAB-16BC53224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B6D92F-3DAE-4A4E-8034-E505E74A3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C1A636-5129-4157-A3E9-5F938D0EB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06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E0192-56B8-44DF-B050-52B52383A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6DADB-1F5A-462B-B6E7-E99F07445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0E0A99-1FBC-4622-90C6-4A788372C4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B81FF3-35EB-4B0F-BD05-29EFC6153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4843A4-9CFA-47E6-807A-C048E2D98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0BBBC8-DC87-4275-B29D-7F9113B39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89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1306B-74D3-4570-B767-9E5A5A3CD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B00ED1-F71C-49EE-86D0-3F46AB110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FA502E-6035-4420-93AF-C3B1F2B409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AEAD74-9D78-4B02-ABD9-280A4792D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EA9F6-8F28-4769-BAEF-A7603925E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DED696-6EEE-48B1-937D-FE7AF1AC5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8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4330DE-5EB5-4669-B617-283F61EFA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C32DE3-15FB-4E37-A8EB-FDBBBF786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4BBF3-0CE1-4706-B32D-AF692A4CDE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82F45-1D71-479F-84AC-3B27AFE5CE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B51D2-D771-4086-8A98-C844F4A4D2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6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-">
            <a:extLst>
              <a:ext uri="{FF2B5EF4-FFF2-40B4-BE49-F238E27FC236}">
                <a16:creationId xmlns:a16="http://schemas.microsoft.com/office/drawing/2014/main" id="{59C0AD58-B40D-4E7A-AE38-3B40CBEB9D7C}"/>
              </a:ext>
            </a:extLst>
          </p:cNvPr>
          <p:cNvGrpSpPr/>
          <p:nvPr/>
        </p:nvGrpSpPr>
        <p:grpSpPr>
          <a:xfrm>
            <a:off x="3470347" y="6272175"/>
            <a:ext cx="5251306" cy="319742"/>
            <a:chOff x="-9762515" y="6239017"/>
            <a:chExt cx="5251306" cy="319742"/>
          </a:xfrm>
        </p:grpSpPr>
        <p:grpSp>
          <p:nvGrpSpPr>
            <p:cNvPr id="19" name="-">
              <a:extLst>
                <a:ext uri="{FF2B5EF4-FFF2-40B4-BE49-F238E27FC236}">
                  <a16:creationId xmlns:a16="http://schemas.microsoft.com/office/drawing/2014/main" id="{2983DA6D-272F-4FF7-B863-C8C91C884E7F}"/>
                </a:ext>
              </a:extLst>
            </p:cNvPr>
            <p:cNvGrpSpPr/>
            <p:nvPr/>
          </p:nvGrpSpPr>
          <p:grpSpPr>
            <a:xfrm>
              <a:off x="-9762515" y="6239017"/>
              <a:ext cx="1468896" cy="303908"/>
              <a:chOff x="4215976" y="6440871"/>
              <a:chExt cx="520571" cy="107704"/>
            </a:xfrm>
            <a:solidFill>
              <a:schemeClr val="accent1"/>
            </a:solidFill>
          </p:grpSpPr>
          <p:grpSp>
            <p:nvGrpSpPr>
              <p:cNvPr id="20" name="Graphic 1">
                <a:extLst>
                  <a:ext uri="{FF2B5EF4-FFF2-40B4-BE49-F238E27FC236}">
                    <a16:creationId xmlns:a16="http://schemas.microsoft.com/office/drawing/2014/main" id="{52359F4F-9491-46C2-AD06-A0E2CACC5E31}"/>
                  </a:ext>
                </a:extLst>
              </p:cNvPr>
              <p:cNvGrpSpPr/>
              <p:nvPr/>
            </p:nvGrpSpPr>
            <p:grpSpPr>
              <a:xfrm>
                <a:off x="4357950" y="6440871"/>
                <a:ext cx="108520" cy="107704"/>
                <a:chOff x="4357950" y="6440871"/>
                <a:chExt cx="108520" cy="107704"/>
              </a:xfrm>
              <a:solidFill>
                <a:schemeClr val="accent1"/>
              </a:solidFill>
            </p:grpSpPr>
            <p:sp>
              <p:nvSpPr>
                <p:cNvPr id="30" name="-">
                  <a:extLst>
                    <a:ext uri="{FF2B5EF4-FFF2-40B4-BE49-F238E27FC236}">
                      <a16:creationId xmlns:a16="http://schemas.microsoft.com/office/drawing/2014/main" id="{8892471F-33AC-4F34-80B5-B864195E2610}"/>
                    </a:ext>
                  </a:extLst>
                </p:cNvPr>
                <p:cNvSpPr/>
                <p:nvPr/>
              </p:nvSpPr>
              <p:spPr>
                <a:xfrm>
                  <a:off x="4357950" y="6440871"/>
                  <a:ext cx="108520" cy="107704"/>
                </a:xfrm>
                <a:custGeom>
                  <a:avLst/>
                  <a:gdLst>
                    <a:gd name="connsiteX0" fmla="*/ 0 w 108520"/>
                    <a:gd name="connsiteY0" fmla="*/ 0 h 107704"/>
                    <a:gd name="connsiteX1" fmla="*/ 108520 w 108520"/>
                    <a:gd name="connsiteY1" fmla="*/ 0 h 107704"/>
                    <a:gd name="connsiteX2" fmla="*/ 108520 w 108520"/>
                    <a:gd name="connsiteY2" fmla="*/ 107704 h 107704"/>
                    <a:gd name="connsiteX3" fmla="*/ 0 w 108520"/>
                    <a:gd name="connsiteY3" fmla="*/ 107704 h 10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520" h="107704">
                      <a:moveTo>
                        <a:pt x="0" y="0"/>
                      </a:moveTo>
                      <a:lnTo>
                        <a:pt x="108520" y="0"/>
                      </a:lnTo>
                      <a:lnTo>
                        <a:pt x="108520" y="107704"/>
                      </a:lnTo>
                      <a:lnTo>
                        <a:pt x="0" y="10770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-">
                  <a:extLst>
                    <a:ext uri="{FF2B5EF4-FFF2-40B4-BE49-F238E27FC236}">
                      <a16:creationId xmlns:a16="http://schemas.microsoft.com/office/drawing/2014/main" id="{6E418D80-F628-4F7A-BFAE-7F395B3B713E}"/>
                    </a:ext>
                  </a:extLst>
                </p:cNvPr>
                <p:cNvSpPr/>
                <p:nvPr/>
              </p:nvSpPr>
              <p:spPr>
                <a:xfrm>
                  <a:off x="4382837" y="6469021"/>
                  <a:ext cx="61603" cy="49772"/>
                </a:xfrm>
                <a:custGeom>
                  <a:avLst/>
                  <a:gdLst>
                    <a:gd name="connsiteX0" fmla="*/ 55076 w 61603"/>
                    <a:gd name="connsiteY0" fmla="*/ 12647 h 49772"/>
                    <a:gd name="connsiteX1" fmla="*/ 19174 w 61603"/>
                    <a:gd name="connsiteY1" fmla="*/ 49773 h 49772"/>
                    <a:gd name="connsiteX2" fmla="*/ 0 w 61603"/>
                    <a:gd name="connsiteY2" fmla="*/ 44061 h 49772"/>
                    <a:gd name="connsiteX3" fmla="*/ 18767 w 61603"/>
                    <a:gd name="connsiteY3" fmla="*/ 38757 h 49772"/>
                    <a:gd name="connsiteX4" fmla="*/ 6935 w 61603"/>
                    <a:gd name="connsiteY4" fmla="*/ 30190 h 49772"/>
                    <a:gd name="connsiteX5" fmla="*/ 12647 w 61603"/>
                    <a:gd name="connsiteY5" fmla="*/ 29782 h 49772"/>
                    <a:gd name="connsiteX6" fmla="*/ 2448 w 61603"/>
                    <a:gd name="connsiteY6" fmla="*/ 17543 h 49772"/>
                    <a:gd name="connsiteX7" fmla="*/ 8159 w 61603"/>
                    <a:gd name="connsiteY7" fmla="*/ 19175 h 49772"/>
                    <a:gd name="connsiteX8" fmla="*/ 4080 w 61603"/>
                    <a:gd name="connsiteY8" fmla="*/ 2448 h 49772"/>
                    <a:gd name="connsiteX9" fmla="*/ 30189 w 61603"/>
                    <a:gd name="connsiteY9" fmla="*/ 15503 h 49772"/>
                    <a:gd name="connsiteX10" fmla="*/ 42429 w 61603"/>
                    <a:gd name="connsiteY10" fmla="*/ 0 h 49772"/>
                    <a:gd name="connsiteX11" fmla="*/ 51812 w 61603"/>
                    <a:gd name="connsiteY11" fmla="*/ 4080 h 49772"/>
                    <a:gd name="connsiteX12" fmla="*/ 59972 w 61603"/>
                    <a:gd name="connsiteY12" fmla="*/ 1224 h 49772"/>
                    <a:gd name="connsiteX13" fmla="*/ 54260 w 61603"/>
                    <a:gd name="connsiteY13" fmla="*/ 8159 h 49772"/>
                    <a:gd name="connsiteX14" fmla="*/ 61604 w 61603"/>
                    <a:gd name="connsiteY14" fmla="*/ 6120 h 49772"/>
                    <a:gd name="connsiteX15" fmla="*/ 55076 w 61603"/>
                    <a:gd name="connsiteY15" fmla="*/ 12647 h 49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1603" h="49772">
                      <a:moveTo>
                        <a:pt x="55076" y="12647"/>
                      </a:moveTo>
                      <a:cubicBezTo>
                        <a:pt x="55892" y="30190"/>
                        <a:pt x="42429" y="49773"/>
                        <a:pt x="19174" y="49773"/>
                      </a:cubicBezTo>
                      <a:cubicBezTo>
                        <a:pt x="11831" y="49773"/>
                        <a:pt x="5303" y="47733"/>
                        <a:pt x="0" y="44061"/>
                      </a:cubicBezTo>
                      <a:cubicBezTo>
                        <a:pt x="6527" y="44877"/>
                        <a:pt x="13463" y="42837"/>
                        <a:pt x="18767" y="38757"/>
                      </a:cubicBezTo>
                      <a:cubicBezTo>
                        <a:pt x="13055" y="38757"/>
                        <a:pt x="8567" y="35085"/>
                        <a:pt x="6935" y="30190"/>
                      </a:cubicBezTo>
                      <a:cubicBezTo>
                        <a:pt x="8975" y="30598"/>
                        <a:pt x="11015" y="30598"/>
                        <a:pt x="12647" y="29782"/>
                      </a:cubicBezTo>
                      <a:cubicBezTo>
                        <a:pt x="6527" y="28558"/>
                        <a:pt x="2448" y="23255"/>
                        <a:pt x="2448" y="17543"/>
                      </a:cubicBezTo>
                      <a:cubicBezTo>
                        <a:pt x="4080" y="18359"/>
                        <a:pt x="6120" y="19175"/>
                        <a:pt x="8159" y="19175"/>
                      </a:cubicBezTo>
                      <a:cubicBezTo>
                        <a:pt x="2448" y="15503"/>
                        <a:pt x="816" y="8159"/>
                        <a:pt x="4080" y="2448"/>
                      </a:cubicBezTo>
                      <a:cubicBezTo>
                        <a:pt x="10199" y="10199"/>
                        <a:pt x="19582" y="15095"/>
                        <a:pt x="30189" y="15503"/>
                      </a:cubicBezTo>
                      <a:cubicBezTo>
                        <a:pt x="28150" y="7752"/>
                        <a:pt x="34269" y="0"/>
                        <a:pt x="42429" y="0"/>
                      </a:cubicBezTo>
                      <a:cubicBezTo>
                        <a:pt x="46100" y="0"/>
                        <a:pt x="49364" y="1632"/>
                        <a:pt x="51812" y="4080"/>
                      </a:cubicBezTo>
                      <a:cubicBezTo>
                        <a:pt x="54668" y="3672"/>
                        <a:pt x="57524" y="2448"/>
                        <a:pt x="59972" y="1224"/>
                      </a:cubicBezTo>
                      <a:cubicBezTo>
                        <a:pt x="59156" y="4080"/>
                        <a:pt x="57116" y="6527"/>
                        <a:pt x="54260" y="8159"/>
                      </a:cubicBezTo>
                      <a:cubicBezTo>
                        <a:pt x="56708" y="7752"/>
                        <a:pt x="59156" y="7344"/>
                        <a:pt x="61604" y="6120"/>
                      </a:cubicBezTo>
                      <a:cubicBezTo>
                        <a:pt x="59972" y="8567"/>
                        <a:pt x="57524" y="10607"/>
                        <a:pt x="55076" y="1264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" name="Graphic 1">
                <a:extLst>
                  <a:ext uri="{FF2B5EF4-FFF2-40B4-BE49-F238E27FC236}">
                    <a16:creationId xmlns:a16="http://schemas.microsoft.com/office/drawing/2014/main" id="{B90FAC49-FF04-40DD-8A33-1316F37C029B}"/>
                  </a:ext>
                </a:extLst>
              </p:cNvPr>
              <p:cNvGrpSpPr/>
              <p:nvPr/>
            </p:nvGrpSpPr>
            <p:grpSpPr>
              <a:xfrm>
                <a:off x="4215976" y="6440871"/>
                <a:ext cx="108520" cy="107704"/>
                <a:chOff x="4215976" y="6440871"/>
                <a:chExt cx="108520" cy="107704"/>
              </a:xfrm>
              <a:solidFill>
                <a:schemeClr val="accent1"/>
              </a:solidFill>
            </p:grpSpPr>
            <p:sp>
              <p:nvSpPr>
                <p:cNvPr id="28" name="-">
                  <a:extLst>
                    <a:ext uri="{FF2B5EF4-FFF2-40B4-BE49-F238E27FC236}">
                      <a16:creationId xmlns:a16="http://schemas.microsoft.com/office/drawing/2014/main" id="{DB5FE2EB-FCFC-4331-A66E-9B1FBB9E3FE5}"/>
                    </a:ext>
                  </a:extLst>
                </p:cNvPr>
                <p:cNvSpPr/>
                <p:nvPr/>
              </p:nvSpPr>
              <p:spPr>
                <a:xfrm>
                  <a:off x="4215976" y="6440871"/>
                  <a:ext cx="108520" cy="107704"/>
                </a:xfrm>
                <a:custGeom>
                  <a:avLst/>
                  <a:gdLst>
                    <a:gd name="connsiteX0" fmla="*/ 0 w 108520"/>
                    <a:gd name="connsiteY0" fmla="*/ 0 h 107704"/>
                    <a:gd name="connsiteX1" fmla="*/ 108520 w 108520"/>
                    <a:gd name="connsiteY1" fmla="*/ 0 h 107704"/>
                    <a:gd name="connsiteX2" fmla="*/ 108520 w 108520"/>
                    <a:gd name="connsiteY2" fmla="*/ 107704 h 107704"/>
                    <a:gd name="connsiteX3" fmla="*/ 0 w 108520"/>
                    <a:gd name="connsiteY3" fmla="*/ 107704 h 10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520" h="107704">
                      <a:moveTo>
                        <a:pt x="0" y="0"/>
                      </a:moveTo>
                      <a:lnTo>
                        <a:pt x="108520" y="0"/>
                      </a:lnTo>
                      <a:lnTo>
                        <a:pt x="108520" y="107704"/>
                      </a:lnTo>
                      <a:lnTo>
                        <a:pt x="0" y="10770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-">
                  <a:extLst>
                    <a:ext uri="{FF2B5EF4-FFF2-40B4-BE49-F238E27FC236}">
                      <a16:creationId xmlns:a16="http://schemas.microsoft.com/office/drawing/2014/main" id="{C2254DD4-52E8-4A45-85E6-F3410FF469A7}"/>
                    </a:ext>
                  </a:extLst>
                </p:cNvPr>
                <p:cNvSpPr/>
                <p:nvPr/>
              </p:nvSpPr>
              <p:spPr>
                <a:xfrm>
                  <a:off x="4253510" y="6461270"/>
                  <a:ext cx="32637" cy="68947"/>
                </a:xfrm>
                <a:custGeom>
                  <a:avLst/>
                  <a:gdLst>
                    <a:gd name="connsiteX0" fmla="*/ 32638 w 32637"/>
                    <a:gd name="connsiteY0" fmla="*/ 12239 h 68947"/>
                    <a:gd name="connsiteX1" fmla="*/ 24886 w 32637"/>
                    <a:gd name="connsiteY1" fmla="*/ 12239 h 68947"/>
                    <a:gd name="connsiteX2" fmla="*/ 21623 w 32637"/>
                    <a:gd name="connsiteY2" fmla="*/ 15911 h 68947"/>
                    <a:gd name="connsiteX3" fmla="*/ 21623 w 32637"/>
                    <a:gd name="connsiteY3" fmla="*/ 22438 h 68947"/>
                    <a:gd name="connsiteX4" fmla="*/ 32230 w 32637"/>
                    <a:gd name="connsiteY4" fmla="*/ 22438 h 68947"/>
                    <a:gd name="connsiteX5" fmla="*/ 31006 w 32637"/>
                    <a:gd name="connsiteY5" fmla="*/ 34270 h 68947"/>
                    <a:gd name="connsiteX6" fmla="*/ 21215 w 32637"/>
                    <a:gd name="connsiteY6" fmla="*/ 34270 h 68947"/>
                    <a:gd name="connsiteX7" fmla="*/ 21215 w 32637"/>
                    <a:gd name="connsiteY7" fmla="*/ 68947 h 68947"/>
                    <a:gd name="connsiteX8" fmla="*/ 7344 w 32637"/>
                    <a:gd name="connsiteY8" fmla="*/ 68947 h 68947"/>
                    <a:gd name="connsiteX9" fmla="*/ 7344 w 32637"/>
                    <a:gd name="connsiteY9" fmla="*/ 34270 h 68947"/>
                    <a:gd name="connsiteX10" fmla="*/ 0 w 32637"/>
                    <a:gd name="connsiteY10" fmla="*/ 34270 h 68947"/>
                    <a:gd name="connsiteX11" fmla="*/ 0 w 32637"/>
                    <a:gd name="connsiteY11" fmla="*/ 22438 h 68947"/>
                    <a:gd name="connsiteX12" fmla="*/ 7344 w 32637"/>
                    <a:gd name="connsiteY12" fmla="*/ 22438 h 68947"/>
                    <a:gd name="connsiteX13" fmla="*/ 7344 w 32637"/>
                    <a:gd name="connsiteY13" fmla="*/ 13055 h 68947"/>
                    <a:gd name="connsiteX14" fmla="*/ 22438 w 32637"/>
                    <a:gd name="connsiteY14" fmla="*/ 0 h 68947"/>
                    <a:gd name="connsiteX15" fmla="*/ 32230 w 32637"/>
                    <a:gd name="connsiteY15" fmla="*/ 0 h 68947"/>
                    <a:gd name="connsiteX16" fmla="*/ 32230 w 32637"/>
                    <a:gd name="connsiteY16" fmla="*/ 12239 h 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637" h="68947">
                      <a:moveTo>
                        <a:pt x="32638" y="12239"/>
                      </a:moveTo>
                      <a:cubicBezTo>
                        <a:pt x="32638" y="12239"/>
                        <a:pt x="27334" y="12239"/>
                        <a:pt x="24886" y="12239"/>
                      </a:cubicBezTo>
                      <a:cubicBezTo>
                        <a:pt x="22031" y="12239"/>
                        <a:pt x="21623" y="13463"/>
                        <a:pt x="21623" y="15911"/>
                      </a:cubicBezTo>
                      <a:cubicBezTo>
                        <a:pt x="21623" y="18359"/>
                        <a:pt x="21623" y="22438"/>
                        <a:pt x="21623" y="22438"/>
                      </a:cubicBezTo>
                      <a:lnTo>
                        <a:pt x="32230" y="22438"/>
                      </a:lnTo>
                      <a:lnTo>
                        <a:pt x="31006" y="34270"/>
                      </a:lnTo>
                      <a:lnTo>
                        <a:pt x="21215" y="34270"/>
                      </a:lnTo>
                      <a:lnTo>
                        <a:pt x="21215" y="68947"/>
                      </a:lnTo>
                      <a:lnTo>
                        <a:pt x="7344" y="68947"/>
                      </a:lnTo>
                      <a:lnTo>
                        <a:pt x="7344" y="34270"/>
                      </a:lnTo>
                      <a:lnTo>
                        <a:pt x="0" y="34270"/>
                      </a:lnTo>
                      <a:lnTo>
                        <a:pt x="0" y="22438"/>
                      </a:lnTo>
                      <a:lnTo>
                        <a:pt x="7344" y="22438"/>
                      </a:lnTo>
                      <a:cubicBezTo>
                        <a:pt x="7344" y="22438"/>
                        <a:pt x="7344" y="20807"/>
                        <a:pt x="7344" y="13055"/>
                      </a:cubicBezTo>
                      <a:cubicBezTo>
                        <a:pt x="7344" y="4488"/>
                        <a:pt x="12239" y="0"/>
                        <a:pt x="22438" y="0"/>
                      </a:cubicBezTo>
                      <a:cubicBezTo>
                        <a:pt x="24070" y="0"/>
                        <a:pt x="32230" y="0"/>
                        <a:pt x="32230" y="0"/>
                      </a:cubicBezTo>
                      <a:lnTo>
                        <a:pt x="32230" y="122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" name="Graphic 1">
                <a:extLst>
                  <a:ext uri="{FF2B5EF4-FFF2-40B4-BE49-F238E27FC236}">
                    <a16:creationId xmlns:a16="http://schemas.microsoft.com/office/drawing/2014/main" id="{CC66E8F3-1505-4A3D-86B4-229A422DCAB3}"/>
                  </a:ext>
                </a:extLst>
              </p:cNvPr>
              <p:cNvGrpSpPr/>
              <p:nvPr/>
            </p:nvGrpSpPr>
            <p:grpSpPr>
              <a:xfrm>
                <a:off x="4628028" y="6440871"/>
                <a:ext cx="108520" cy="107704"/>
                <a:chOff x="4628028" y="6440871"/>
                <a:chExt cx="108520" cy="107704"/>
              </a:xfrm>
              <a:solidFill>
                <a:schemeClr val="accent1"/>
              </a:solidFill>
            </p:grpSpPr>
            <p:sp>
              <p:nvSpPr>
                <p:cNvPr id="26" name="-">
                  <a:extLst>
                    <a:ext uri="{FF2B5EF4-FFF2-40B4-BE49-F238E27FC236}">
                      <a16:creationId xmlns:a16="http://schemas.microsoft.com/office/drawing/2014/main" id="{E25FB161-2FB4-4A72-88F3-6C85DF60F037}"/>
                    </a:ext>
                  </a:extLst>
                </p:cNvPr>
                <p:cNvSpPr/>
                <p:nvPr/>
              </p:nvSpPr>
              <p:spPr>
                <a:xfrm>
                  <a:off x="4628028" y="6440871"/>
                  <a:ext cx="108520" cy="107704"/>
                </a:xfrm>
                <a:custGeom>
                  <a:avLst/>
                  <a:gdLst>
                    <a:gd name="connsiteX0" fmla="*/ 0 w 108520"/>
                    <a:gd name="connsiteY0" fmla="*/ 0 h 107704"/>
                    <a:gd name="connsiteX1" fmla="*/ 108520 w 108520"/>
                    <a:gd name="connsiteY1" fmla="*/ 0 h 107704"/>
                    <a:gd name="connsiteX2" fmla="*/ 108520 w 108520"/>
                    <a:gd name="connsiteY2" fmla="*/ 107704 h 107704"/>
                    <a:gd name="connsiteX3" fmla="*/ 0 w 108520"/>
                    <a:gd name="connsiteY3" fmla="*/ 107704 h 10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520" h="107704">
                      <a:moveTo>
                        <a:pt x="0" y="0"/>
                      </a:moveTo>
                      <a:lnTo>
                        <a:pt x="108520" y="0"/>
                      </a:lnTo>
                      <a:lnTo>
                        <a:pt x="108520" y="107704"/>
                      </a:lnTo>
                      <a:lnTo>
                        <a:pt x="0" y="10770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-">
                  <a:extLst>
                    <a:ext uri="{FF2B5EF4-FFF2-40B4-BE49-F238E27FC236}">
                      <a16:creationId xmlns:a16="http://schemas.microsoft.com/office/drawing/2014/main" id="{26CE614E-4926-4B70-AC74-0D2376D8918E}"/>
                    </a:ext>
                  </a:extLst>
                </p:cNvPr>
                <p:cNvSpPr/>
                <p:nvPr/>
              </p:nvSpPr>
              <p:spPr>
                <a:xfrm>
                  <a:off x="4648426" y="6469395"/>
                  <a:ext cx="63681" cy="53886"/>
                </a:xfrm>
                <a:custGeom>
                  <a:avLst/>
                  <a:gdLst>
                    <a:gd name="connsiteX0" fmla="*/ 63643 w 63681"/>
                    <a:gd name="connsiteY0" fmla="*/ 11865 h 53886"/>
                    <a:gd name="connsiteX1" fmla="*/ 50589 w 63681"/>
                    <a:gd name="connsiteY1" fmla="*/ 37160 h 53886"/>
                    <a:gd name="connsiteX2" fmla="*/ 28558 w 63681"/>
                    <a:gd name="connsiteY2" fmla="*/ 53886 h 53886"/>
                    <a:gd name="connsiteX3" fmla="*/ 19174 w 63681"/>
                    <a:gd name="connsiteY3" fmla="*/ 43687 h 53886"/>
                    <a:gd name="connsiteX4" fmla="*/ 13871 w 63681"/>
                    <a:gd name="connsiteY4" fmla="*/ 24921 h 53886"/>
                    <a:gd name="connsiteX5" fmla="*/ 7752 w 63681"/>
                    <a:gd name="connsiteY5" fmla="*/ 14721 h 53886"/>
                    <a:gd name="connsiteX6" fmla="*/ 2856 w 63681"/>
                    <a:gd name="connsiteY6" fmla="*/ 17577 h 53886"/>
                    <a:gd name="connsiteX7" fmla="*/ 0 w 63681"/>
                    <a:gd name="connsiteY7" fmla="*/ 13905 h 53886"/>
                    <a:gd name="connsiteX8" fmla="*/ 9383 w 63681"/>
                    <a:gd name="connsiteY8" fmla="*/ 5746 h 53886"/>
                    <a:gd name="connsiteX9" fmla="*/ 18767 w 63681"/>
                    <a:gd name="connsiteY9" fmla="*/ 34 h 53886"/>
                    <a:gd name="connsiteX10" fmla="*/ 27742 w 63681"/>
                    <a:gd name="connsiteY10" fmla="*/ 10233 h 53886"/>
                    <a:gd name="connsiteX11" fmla="*/ 30190 w 63681"/>
                    <a:gd name="connsiteY11" fmla="*/ 24512 h 53886"/>
                    <a:gd name="connsiteX12" fmla="*/ 35085 w 63681"/>
                    <a:gd name="connsiteY12" fmla="*/ 34304 h 53886"/>
                    <a:gd name="connsiteX13" fmla="*/ 41205 w 63681"/>
                    <a:gd name="connsiteY13" fmla="*/ 28184 h 53886"/>
                    <a:gd name="connsiteX14" fmla="*/ 45693 w 63681"/>
                    <a:gd name="connsiteY14" fmla="*/ 18801 h 53886"/>
                    <a:gd name="connsiteX15" fmla="*/ 41205 w 63681"/>
                    <a:gd name="connsiteY15" fmla="*/ 13497 h 53886"/>
                    <a:gd name="connsiteX16" fmla="*/ 36310 w 63681"/>
                    <a:gd name="connsiteY16" fmla="*/ 14721 h 53886"/>
                    <a:gd name="connsiteX17" fmla="*/ 54260 w 63681"/>
                    <a:gd name="connsiteY17" fmla="*/ 34 h 53886"/>
                    <a:gd name="connsiteX18" fmla="*/ 63643 w 63681"/>
                    <a:gd name="connsiteY18" fmla="*/ 11865 h 53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681" h="53886">
                      <a:moveTo>
                        <a:pt x="63643" y="11865"/>
                      </a:moveTo>
                      <a:cubicBezTo>
                        <a:pt x="63236" y="17985"/>
                        <a:pt x="59156" y="26552"/>
                        <a:pt x="50589" y="37160"/>
                      </a:cubicBezTo>
                      <a:cubicBezTo>
                        <a:pt x="42021" y="48175"/>
                        <a:pt x="34678" y="53886"/>
                        <a:pt x="28558" y="53886"/>
                      </a:cubicBezTo>
                      <a:cubicBezTo>
                        <a:pt x="24886" y="53886"/>
                        <a:pt x="21622" y="50622"/>
                        <a:pt x="19174" y="43687"/>
                      </a:cubicBezTo>
                      <a:cubicBezTo>
                        <a:pt x="17542" y="37568"/>
                        <a:pt x="15911" y="31448"/>
                        <a:pt x="13871" y="24921"/>
                      </a:cubicBezTo>
                      <a:cubicBezTo>
                        <a:pt x="11831" y="17985"/>
                        <a:pt x="9791" y="14721"/>
                        <a:pt x="7752" y="14721"/>
                      </a:cubicBezTo>
                      <a:cubicBezTo>
                        <a:pt x="7343" y="14721"/>
                        <a:pt x="5712" y="15537"/>
                        <a:pt x="2856" y="17577"/>
                      </a:cubicBezTo>
                      <a:lnTo>
                        <a:pt x="0" y="13905"/>
                      </a:lnTo>
                      <a:cubicBezTo>
                        <a:pt x="3263" y="11049"/>
                        <a:pt x="6120" y="8602"/>
                        <a:pt x="9383" y="5746"/>
                      </a:cubicBezTo>
                      <a:cubicBezTo>
                        <a:pt x="13463" y="2074"/>
                        <a:pt x="16727" y="442"/>
                        <a:pt x="18767" y="34"/>
                      </a:cubicBezTo>
                      <a:cubicBezTo>
                        <a:pt x="23662" y="-374"/>
                        <a:pt x="26926" y="2890"/>
                        <a:pt x="27742" y="10233"/>
                      </a:cubicBezTo>
                      <a:cubicBezTo>
                        <a:pt x="28966" y="17985"/>
                        <a:pt x="29782" y="22881"/>
                        <a:pt x="30190" y="24512"/>
                      </a:cubicBezTo>
                      <a:cubicBezTo>
                        <a:pt x="31821" y="31040"/>
                        <a:pt x="33046" y="34304"/>
                        <a:pt x="35085" y="34304"/>
                      </a:cubicBezTo>
                      <a:cubicBezTo>
                        <a:pt x="36310" y="34304"/>
                        <a:pt x="38349" y="32264"/>
                        <a:pt x="41205" y="28184"/>
                      </a:cubicBezTo>
                      <a:cubicBezTo>
                        <a:pt x="44061" y="24104"/>
                        <a:pt x="45285" y="20841"/>
                        <a:pt x="45693" y="18801"/>
                      </a:cubicBezTo>
                      <a:cubicBezTo>
                        <a:pt x="46100" y="15129"/>
                        <a:pt x="44469" y="13497"/>
                        <a:pt x="41205" y="13497"/>
                      </a:cubicBezTo>
                      <a:cubicBezTo>
                        <a:pt x="39573" y="13497"/>
                        <a:pt x="37941" y="13905"/>
                        <a:pt x="36310" y="14721"/>
                      </a:cubicBezTo>
                      <a:cubicBezTo>
                        <a:pt x="39573" y="4522"/>
                        <a:pt x="45285" y="-374"/>
                        <a:pt x="54260" y="34"/>
                      </a:cubicBezTo>
                      <a:cubicBezTo>
                        <a:pt x="61196" y="-374"/>
                        <a:pt x="64051" y="3706"/>
                        <a:pt x="63643" y="118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3" name="Graphic 1">
                <a:extLst>
                  <a:ext uri="{FF2B5EF4-FFF2-40B4-BE49-F238E27FC236}">
                    <a16:creationId xmlns:a16="http://schemas.microsoft.com/office/drawing/2014/main" id="{53A3C064-07BF-4235-BCCA-ED97FCA47258}"/>
                  </a:ext>
                </a:extLst>
              </p:cNvPr>
              <p:cNvGrpSpPr/>
              <p:nvPr/>
            </p:nvGrpSpPr>
            <p:grpSpPr>
              <a:xfrm>
                <a:off x="4496661" y="6440871"/>
                <a:ext cx="108520" cy="107704"/>
                <a:chOff x="4496661" y="6440871"/>
                <a:chExt cx="108520" cy="107704"/>
              </a:xfrm>
              <a:solidFill>
                <a:schemeClr val="accent1"/>
              </a:solidFill>
            </p:grpSpPr>
            <p:sp>
              <p:nvSpPr>
                <p:cNvPr id="24" name="-">
                  <a:extLst>
                    <a:ext uri="{FF2B5EF4-FFF2-40B4-BE49-F238E27FC236}">
                      <a16:creationId xmlns:a16="http://schemas.microsoft.com/office/drawing/2014/main" id="{6A02A124-64CA-4844-8A19-41375A522210}"/>
                    </a:ext>
                  </a:extLst>
                </p:cNvPr>
                <p:cNvSpPr/>
                <p:nvPr/>
              </p:nvSpPr>
              <p:spPr>
                <a:xfrm>
                  <a:off x="4496661" y="6440871"/>
                  <a:ext cx="108520" cy="107704"/>
                </a:xfrm>
                <a:custGeom>
                  <a:avLst/>
                  <a:gdLst>
                    <a:gd name="connsiteX0" fmla="*/ 0 w 108520"/>
                    <a:gd name="connsiteY0" fmla="*/ 0 h 107704"/>
                    <a:gd name="connsiteX1" fmla="*/ 108520 w 108520"/>
                    <a:gd name="connsiteY1" fmla="*/ 0 h 107704"/>
                    <a:gd name="connsiteX2" fmla="*/ 108520 w 108520"/>
                    <a:gd name="connsiteY2" fmla="*/ 107704 h 107704"/>
                    <a:gd name="connsiteX3" fmla="*/ 0 w 108520"/>
                    <a:gd name="connsiteY3" fmla="*/ 107704 h 10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520" h="107704">
                      <a:moveTo>
                        <a:pt x="0" y="0"/>
                      </a:moveTo>
                      <a:lnTo>
                        <a:pt x="108520" y="0"/>
                      </a:lnTo>
                      <a:lnTo>
                        <a:pt x="108520" y="107704"/>
                      </a:lnTo>
                      <a:lnTo>
                        <a:pt x="0" y="10770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-">
                  <a:extLst>
                    <a:ext uri="{FF2B5EF4-FFF2-40B4-BE49-F238E27FC236}">
                      <a16:creationId xmlns:a16="http://schemas.microsoft.com/office/drawing/2014/main" id="{8895F487-86AE-4283-8BDF-2B20432BAC5B}"/>
                    </a:ext>
                  </a:extLst>
                </p:cNvPr>
                <p:cNvSpPr/>
                <p:nvPr/>
              </p:nvSpPr>
              <p:spPr>
                <a:xfrm>
                  <a:off x="4524811" y="6462902"/>
                  <a:ext cx="57116" cy="56708"/>
                </a:xfrm>
                <a:custGeom>
                  <a:avLst/>
                  <a:gdLst>
                    <a:gd name="connsiteX0" fmla="*/ 12647 w 57116"/>
                    <a:gd name="connsiteY0" fmla="*/ 56708 h 56708"/>
                    <a:gd name="connsiteX1" fmla="*/ 816 w 57116"/>
                    <a:gd name="connsiteY1" fmla="*/ 56708 h 56708"/>
                    <a:gd name="connsiteX2" fmla="*/ 816 w 57116"/>
                    <a:gd name="connsiteY2" fmla="*/ 18767 h 56708"/>
                    <a:gd name="connsiteX3" fmla="*/ 12647 w 57116"/>
                    <a:gd name="connsiteY3" fmla="*/ 18767 h 56708"/>
                    <a:gd name="connsiteX4" fmla="*/ 12647 w 57116"/>
                    <a:gd name="connsiteY4" fmla="*/ 56708 h 56708"/>
                    <a:gd name="connsiteX5" fmla="*/ 6936 w 57116"/>
                    <a:gd name="connsiteY5" fmla="*/ 13871 h 56708"/>
                    <a:gd name="connsiteX6" fmla="*/ 0 w 57116"/>
                    <a:gd name="connsiteY6" fmla="*/ 6936 h 56708"/>
                    <a:gd name="connsiteX7" fmla="*/ 6936 w 57116"/>
                    <a:gd name="connsiteY7" fmla="*/ 0 h 56708"/>
                    <a:gd name="connsiteX8" fmla="*/ 13871 w 57116"/>
                    <a:gd name="connsiteY8" fmla="*/ 6936 h 56708"/>
                    <a:gd name="connsiteX9" fmla="*/ 6936 w 57116"/>
                    <a:gd name="connsiteY9" fmla="*/ 13871 h 56708"/>
                    <a:gd name="connsiteX10" fmla="*/ 57116 w 57116"/>
                    <a:gd name="connsiteY10" fmla="*/ 56708 h 56708"/>
                    <a:gd name="connsiteX11" fmla="*/ 45285 w 57116"/>
                    <a:gd name="connsiteY11" fmla="*/ 56708 h 56708"/>
                    <a:gd name="connsiteX12" fmla="*/ 45285 w 57116"/>
                    <a:gd name="connsiteY12" fmla="*/ 36717 h 56708"/>
                    <a:gd name="connsiteX13" fmla="*/ 38757 w 57116"/>
                    <a:gd name="connsiteY13" fmla="*/ 28150 h 56708"/>
                    <a:gd name="connsiteX14" fmla="*/ 31414 w 57116"/>
                    <a:gd name="connsiteY14" fmla="*/ 36717 h 56708"/>
                    <a:gd name="connsiteX15" fmla="*/ 31414 w 57116"/>
                    <a:gd name="connsiteY15" fmla="*/ 56708 h 56708"/>
                    <a:gd name="connsiteX16" fmla="*/ 19991 w 57116"/>
                    <a:gd name="connsiteY16" fmla="*/ 56708 h 56708"/>
                    <a:gd name="connsiteX17" fmla="*/ 19991 w 57116"/>
                    <a:gd name="connsiteY17" fmla="*/ 18767 h 56708"/>
                    <a:gd name="connsiteX18" fmla="*/ 31414 w 57116"/>
                    <a:gd name="connsiteY18" fmla="*/ 18767 h 56708"/>
                    <a:gd name="connsiteX19" fmla="*/ 31414 w 57116"/>
                    <a:gd name="connsiteY19" fmla="*/ 24070 h 56708"/>
                    <a:gd name="connsiteX20" fmla="*/ 42837 w 57116"/>
                    <a:gd name="connsiteY20" fmla="*/ 17951 h 56708"/>
                    <a:gd name="connsiteX21" fmla="*/ 56708 w 57116"/>
                    <a:gd name="connsiteY21" fmla="*/ 33046 h 56708"/>
                    <a:gd name="connsiteX22" fmla="*/ 57116 w 57116"/>
                    <a:gd name="connsiteY22" fmla="*/ 56708 h 5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7116" h="56708">
                      <a:moveTo>
                        <a:pt x="12647" y="56708"/>
                      </a:moveTo>
                      <a:lnTo>
                        <a:pt x="816" y="56708"/>
                      </a:lnTo>
                      <a:lnTo>
                        <a:pt x="816" y="18767"/>
                      </a:lnTo>
                      <a:lnTo>
                        <a:pt x="12647" y="18767"/>
                      </a:lnTo>
                      <a:lnTo>
                        <a:pt x="12647" y="56708"/>
                      </a:lnTo>
                      <a:close/>
                      <a:moveTo>
                        <a:pt x="6936" y="13871"/>
                      </a:moveTo>
                      <a:cubicBezTo>
                        <a:pt x="3264" y="13871"/>
                        <a:pt x="0" y="10607"/>
                        <a:pt x="0" y="6936"/>
                      </a:cubicBezTo>
                      <a:cubicBezTo>
                        <a:pt x="0" y="3264"/>
                        <a:pt x="3264" y="0"/>
                        <a:pt x="6936" y="0"/>
                      </a:cubicBezTo>
                      <a:cubicBezTo>
                        <a:pt x="10607" y="0"/>
                        <a:pt x="13871" y="3264"/>
                        <a:pt x="13871" y="6936"/>
                      </a:cubicBezTo>
                      <a:cubicBezTo>
                        <a:pt x="13871" y="11016"/>
                        <a:pt x="10607" y="13871"/>
                        <a:pt x="6936" y="13871"/>
                      </a:cubicBezTo>
                      <a:close/>
                      <a:moveTo>
                        <a:pt x="57116" y="56708"/>
                      </a:moveTo>
                      <a:lnTo>
                        <a:pt x="45285" y="56708"/>
                      </a:lnTo>
                      <a:cubicBezTo>
                        <a:pt x="45285" y="56708"/>
                        <a:pt x="45285" y="42429"/>
                        <a:pt x="45285" y="36717"/>
                      </a:cubicBezTo>
                      <a:cubicBezTo>
                        <a:pt x="45285" y="31006"/>
                        <a:pt x="43245" y="28150"/>
                        <a:pt x="38757" y="28150"/>
                      </a:cubicBezTo>
                      <a:cubicBezTo>
                        <a:pt x="33862" y="28150"/>
                        <a:pt x="31414" y="31414"/>
                        <a:pt x="31414" y="36717"/>
                      </a:cubicBezTo>
                      <a:cubicBezTo>
                        <a:pt x="31414" y="42429"/>
                        <a:pt x="31414" y="56708"/>
                        <a:pt x="31414" y="56708"/>
                      </a:cubicBezTo>
                      <a:lnTo>
                        <a:pt x="19991" y="56708"/>
                      </a:lnTo>
                      <a:lnTo>
                        <a:pt x="19991" y="18767"/>
                      </a:lnTo>
                      <a:lnTo>
                        <a:pt x="31414" y="18767"/>
                      </a:lnTo>
                      <a:lnTo>
                        <a:pt x="31414" y="24070"/>
                      </a:lnTo>
                      <a:cubicBezTo>
                        <a:pt x="31414" y="24070"/>
                        <a:pt x="34678" y="17951"/>
                        <a:pt x="42837" y="17951"/>
                      </a:cubicBezTo>
                      <a:cubicBezTo>
                        <a:pt x="50996" y="17951"/>
                        <a:pt x="56708" y="22846"/>
                        <a:pt x="56708" y="33046"/>
                      </a:cubicBezTo>
                      <a:cubicBezTo>
                        <a:pt x="57116" y="42837"/>
                        <a:pt x="57116" y="56708"/>
                        <a:pt x="57116" y="567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DEF8BFB-994B-432C-988E-1AEA3024A2DA}"/>
                </a:ext>
              </a:extLst>
            </p:cNvPr>
            <p:cNvSpPr txBox="1"/>
            <p:nvPr/>
          </p:nvSpPr>
          <p:spPr>
            <a:xfrm>
              <a:off x="-8172789" y="6250982"/>
              <a:ext cx="36615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spc="300" dirty="0">
                  <a:solidFill>
                    <a:schemeClr val="tx2">
                      <a:lumMod val="50000"/>
                    </a:schemeClr>
                  </a:solidFill>
                  <a:effectLst>
                    <a:outerShdw blurRad="101600" dist="38100" dir="2700000" algn="tl">
                      <a:srgbClr val="000000">
                        <a:alpha val="25000"/>
                      </a:srgbClr>
                    </a:outerShdw>
                  </a:effectLst>
                  <a:latin typeface="Montserrat Light" panose="00000400000000000000" pitchFamily="2" charset="0"/>
                  <a:cs typeface="Kanit SemiBold" pitchFamily="2" charset="-34"/>
                </a:rPr>
                <a:t>Lorem ipsum </a:t>
              </a:r>
              <a:r>
                <a:rPr lang="en-US" sz="1400" spc="300" dirty="0">
                  <a:solidFill>
                    <a:schemeClr val="tx2">
                      <a:lumMod val="50000"/>
                    </a:schemeClr>
                  </a:solidFill>
                  <a:effectLst>
                    <a:outerShdw blurRad="101600" dist="38100" dir="2700000" algn="tl">
                      <a:srgbClr val="000000">
                        <a:alpha val="25000"/>
                      </a:srgbClr>
                    </a:outerShdw>
                  </a:effectLst>
                  <a:latin typeface="Montserrat Light" panose="00000400000000000000" pitchFamily="2" charset="0"/>
                  <a:cs typeface="Kanit" pitchFamily="2" charset="-34"/>
                </a:rPr>
                <a:t>dolor sit </a:t>
              </a:r>
              <a:r>
                <a:rPr lang="en-US" sz="1400" spc="300" dirty="0" err="1">
                  <a:solidFill>
                    <a:schemeClr val="tx2">
                      <a:lumMod val="50000"/>
                    </a:schemeClr>
                  </a:solidFill>
                  <a:effectLst>
                    <a:outerShdw blurRad="101600" dist="38100" dir="2700000" algn="tl">
                      <a:srgbClr val="000000">
                        <a:alpha val="25000"/>
                      </a:srgbClr>
                    </a:outerShdw>
                  </a:effectLst>
                  <a:latin typeface="Montserrat Light" panose="00000400000000000000" pitchFamily="2" charset="0"/>
                  <a:cs typeface="Kanit" pitchFamily="2" charset="-34"/>
                </a:rPr>
                <a:t>amet</a:t>
              </a:r>
              <a:endParaRPr lang="en-US" sz="1400" spc="300" dirty="0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algn="tl">
                    <a:srgbClr val="000000">
                      <a:alpha val="25000"/>
                    </a:srgbClr>
                  </a:outerShdw>
                </a:effectLst>
                <a:latin typeface="Montserrat Light" panose="00000400000000000000" pitchFamily="2" charset="0"/>
                <a:cs typeface="Kanit" pitchFamily="2" charset="-34"/>
              </a:endParaRPr>
            </a:p>
          </p:txBody>
        </p:sp>
      </p:grpSp>
      <p:sp>
        <p:nvSpPr>
          <p:cNvPr id="2" name="-">
            <a:extLst>
              <a:ext uri="{FF2B5EF4-FFF2-40B4-BE49-F238E27FC236}">
                <a16:creationId xmlns:a16="http://schemas.microsoft.com/office/drawing/2014/main" id="{90F77BA7-4F5B-4539-AF16-D25C4914391C}"/>
              </a:ext>
            </a:extLst>
          </p:cNvPr>
          <p:cNvSpPr/>
          <p:nvPr/>
        </p:nvSpPr>
        <p:spPr>
          <a:xfrm>
            <a:off x="-3685543" y="927229"/>
            <a:ext cx="15484255" cy="48680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-">
            <a:extLst>
              <a:ext uri="{FF2B5EF4-FFF2-40B4-BE49-F238E27FC236}">
                <a16:creationId xmlns:a16="http://schemas.microsoft.com/office/drawing/2014/main" id="{CF71F423-DA97-4D0C-89AD-41CF67A2D8BA}"/>
              </a:ext>
            </a:extLst>
          </p:cNvPr>
          <p:cNvSpPr/>
          <p:nvPr/>
        </p:nvSpPr>
        <p:spPr>
          <a:xfrm>
            <a:off x="5542190" y="585825"/>
            <a:ext cx="5596920" cy="559692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-">
            <a:extLst>
              <a:ext uri="{FF2B5EF4-FFF2-40B4-BE49-F238E27FC236}">
                <a16:creationId xmlns:a16="http://schemas.microsoft.com/office/drawing/2014/main" id="{B2CA8C52-F9D0-40FF-B118-059C8E775316}"/>
              </a:ext>
            </a:extLst>
          </p:cNvPr>
          <p:cNvSpPr/>
          <p:nvPr/>
        </p:nvSpPr>
        <p:spPr>
          <a:xfrm>
            <a:off x="5883594" y="927229"/>
            <a:ext cx="4914112" cy="491411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">
            <a:extLst>
              <a:ext uri="{FF2B5EF4-FFF2-40B4-BE49-F238E27FC236}">
                <a16:creationId xmlns:a16="http://schemas.microsoft.com/office/drawing/2014/main" id="{199E4611-1CF1-49F0-8FEF-5554F4BE78BF}"/>
              </a:ext>
            </a:extLst>
          </p:cNvPr>
          <p:cNvSpPr/>
          <p:nvPr/>
        </p:nvSpPr>
        <p:spPr>
          <a:xfrm>
            <a:off x="-4179268" y="644200"/>
            <a:ext cx="10757132" cy="5434144"/>
          </a:xfrm>
          <a:custGeom>
            <a:avLst/>
            <a:gdLst>
              <a:gd name="connsiteX0" fmla="*/ 0 w 10757132"/>
              <a:gd name="connsiteY0" fmla="*/ 0 h 5434144"/>
              <a:gd name="connsiteX1" fmla="*/ 10757132 w 10757132"/>
              <a:gd name="connsiteY1" fmla="*/ 0 h 5434144"/>
              <a:gd name="connsiteX2" fmla="*/ 10510671 w 10757132"/>
              <a:gd name="connsiteY2" fmla="*/ 149729 h 5434144"/>
              <a:gd name="connsiteX3" fmla="*/ 9133389 w 10757132"/>
              <a:gd name="connsiteY3" fmla="*/ 2740085 h 5434144"/>
              <a:gd name="connsiteX4" fmla="*/ 10510671 w 10757132"/>
              <a:gd name="connsiteY4" fmla="*/ 5330442 h 5434144"/>
              <a:gd name="connsiteX5" fmla="*/ 10681371 w 10757132"/>
              <a:gd name="connsiteY5" fmla="*/ 5434144 h 5434144"/>
              <a:gd name="connsiteX6" fmla="*/ 0 w 10757132"/>
              <a:gd name="connsiteY6" fmla="*/ 5434144 h 5434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57132" h="5434144">
                <a:moveTo>
                  <a:pt x="0" y="0"/>
                </a:moveTo>
                <a:lnTo>
                  <a:pt x="10757132" y="0"/>
                </a:lnTo>
                <a:lnTo>
                  <a:pt x="10510671" y="149729"/>
                </a:lnTo>
                <a:cubicBezTo>
                  <a:pt x="9679718" y="711110"/>
                  <a:pt x="9133389" y="1661796"/>
                  <a:pt x="9133389" y="2740085"/>
                </a:cubicBezTo>
                <a:cubicBezTo>
                  <a:pt x="9133389" y="3818374"/>
                  <a:pt x="9679718" y="4769061"/>
                  <a:pt x="10510671" y="5330442"/>
                </a:cubicBezTo>
                <a:lnTo>
                  <a:pt x="10681371" y="5434144"/>
                </a:lnTo>
                <a:lnTo>
                  <a:pt x="0" y="5434144"/>
                </a:lnTo>
                <a:close/>
              </a:path>
            </a:pathLst>
          </a:custGeom>
          <a:blipFill>
            <a:blip r:embed="rId2"/>
            <a:srcRect/>
            <a:stretch>
              <a:fillRect l="16098" t="-11924" r="-692"/>
            </a:stretch>
          </a:blipFill>
          <a:ln w="50800">
            <a:solidFill>
              <a:schemeClr val="bg1">
                <a:lumMod val="95000"/>
              </a:schemeClr>
            </a:solidFill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443EA3-B5B2-4BC7-B681-5EE8A5F3D776}"/>
              </a:ext>
            </a:extLst>
          </p:cNvPr>
          <p:cNvSpPr txBox="1"/>
          <p:nvPr/>
        </p:nvSpPr>
        <p:spPr>
          <a:xfrm>
            <a:off x="6432475" y="1897077"/>
            <a:ext cx="3829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sx="101000" sy="101000" algn="tl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MAKE BEAUTY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C88E48-6090-4AA7-8681-2BD2347654F9}"/>
              </a:ext>
            </a:extLst>
          </p:cNvPr>
          <p:cNvSpPr txBox="1"/>
          <p:nvPr/>
        </p:nvSpPr>
        <p:spPr>
          <a:xfrm>
            <a:off x="6070196" y="2194274"/>
            <a:ext cx="4554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sx="101000" sy="101000" algn="tl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FLOWER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8344C0E-A3AA-4579-8BC5-28048E7E7B92}"/>
              </a:ext>
            </a:extLst>
          </p:cNvPr>
          <p:cNvSpPr txBox="1"/>
          <p:nvPr/>
        </p:nvSpPr>
        <p:spPr>
          <a:xfrm>
            <a:off x="6733840" y="2959107"/>
            <a:ext cx="32271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sx="101000" sy="101000" algn="tl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BUCKET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6F69C7-782D-4768-94DC-96E5B0DD71CE}"/>
              </a:ext>
            </a:extLst>
          </p:cNvPr>
          <p:cNvSpPr txBox="1"/>
          <p:nvPr/>
        </p:nvSpPr>
        <p:spPr>
          <a:xfrm>
            <a:off x="6222921" y="4082840"/>
            <a:ext cx="4249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Ut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est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et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ornare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dapibus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risus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odio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iaculis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leo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euismod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arcu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ipsum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leo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In pharetra lacinia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pulvinar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2910478-69ED-4C3F-8BEB-0B1A66E14CF7}"/>
              </a:ext>
            </a:extLst>
          </p:cNvPr>
          <p:cNvSpPr txBox="1"/>
          <p:nvPr/>
        </p:nvSpPr>
        <p:spPr>
          <a:xfrm>
            <a:off x="6276984" y="3756146"/>
            <a:ext cx="414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sx="101000" sy="101000" algn="tl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cs typeface="Kanit ExtraBold" pitchFamily="2" charset="-34"/>
              </a:rPr>
              <a:t>LOREM IPSUM DOLOR SIT AMET</a:t>
            </a:r>
          </a:p>
        </p:txBody>
      </p:sp>
    </p:spTree>
    <p:extLst>
      <p:ext uri="{BB962C8B-B14F-4D97-AF65-F5344CB8AC3E}">
        <p14:creationId xmlns:p14="http://schemas.microsoft.com/office/powerpoint/2010/main" val="458672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52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 Black</vt:lpstr>
      <vt:lpstr>Montserrat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14</cp:revision>
  <dcterms:created xsi:type="dcterms:W3CDTF">2022-02-18T01:42:11Z</dcterms:created>
  <dcterms:modified xsi:type="dcterms:W3CDTF">2022-02-24T08:25:37Z</dcterms:modified>
</cp:coreProperties>
</file>