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  <p:sldId id="257" r:id="rId13"/>
  </p:sldIdLst>
  <p:sldSz cx="9144000" cy="6858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6098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8593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68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487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4629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9402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4277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4244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1303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9376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169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18AD1-2DFC-4273-A16D-93A932B9C3A8}" type="datetimeFigureOut">
              <a:rPr lang="es-MX" smtClean="0"/>
              <a:t>28/05/2017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73DDD-8749-47FD-9391-CE9A03599B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39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309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86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253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336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3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906"/>
            <a:ext cx="9144000" cy="686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84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057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436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24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30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95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2689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Carta (216 x 279 mm)</PresentationFormat>
  <Paragraphs>0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Gateway</dc:creator>
  <cp:lastModifiedBy>Gateway</cp:lastModifiedBy>
  <cp:revision>1</cp:revision>
  <dcterms:created xsi:type="dcterms:W3CDTF">2017-05-28T22:59:18Z</dcterms:created>
  <dcterms:modified xsi:type="dcterms:W3CDTF">2017-05-28T23:01:14Z</dcterms:modified>
</cp:coreProperties>
</file>